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89" r:id="rId3"/>
    <p:sldId id="296" r:id="rId4"/>
    <p:sldId id="268" r:id="rId5"/>
    <p:sldId id="283" r:id="rId6"/>
    <p:sldId id="293" r:id="rId7"/>
    <p:sldId id="297" r:id="rId8"/>
    <p:sldId id="262" r:id="rId9"/>
    <p:sldId id="273" r:id="rId10"/>
    <p:sldId id="287" r:id="rId11"/>
    <p:sldId id="288" r:id="rId12"/>
    <p:sldId id="290" r:id="rId13"/>
    <p:sldId id="274" r:id="rId14"/>
    <p:sldId id="295" r:id="rId15"/>
    <p:sldId id="278" r:id="rId16"/>
    <p:sldId id="275" r:id="rId17"/>
    <p:sldId id="277" r:id="rId18"/>
    <p:sldId id="280" r:id="rId19"/>
    <p:sldId id="284" r:id="rId20"/>
    <p:sldId id="281" r:id="rId21"/>
    <p:sldId id="292" r:id="rId22"/>
    <p:sldId id="257" r:id="rId23"/>
    <p:sldId id="282" r:id="rId24"/>
    <p:sldId id="276" r:id="rId25"/>
    <p:sldId id="272" r:id="rId26"/>
    <p:sldId id="269" r:id="rId27"/>
    <p:sldId id="270" r:id="rId28"/>
    <p:sldId id="29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BECA5C1-C73F-466C-82E8-173F95D35F3C}">
          <p14:sldIdLst>
            <p14:sldId id="256"/>
            <p14:sldId id="289"/>
            <p14:sldId id="296"/>
            <p14:sldId id="268"/>
            <p14:sldId id="283"/>
            <p14:sldId id="293"/>
            <p14:sldId id="297"/>
            <p14:sldId id="262"/>
            <p14:sldId id="273"/>
            <p14:sldId id="287"/>
            <p14:sldId id="288"/>
            <p14:sldId id="290"/>
            <p14:sldId id="274"/>
            <p14:sldId id="295"/>
            <p14:sldId id="278"/>
          </p14:sldIdLst>
        </p14:section>
        <p14:section name="Appendix" id="{6E15492D-A566-4B9F-92D7-B3F3A3B173D5}">
          <p14:sldIdLst>
            <p14:sldId id="275"/>
            <p14:sldId id="277"/>
            <p14:sldId id="280"/>
          </p14:sldIdLst>
        </p14:section>
        <p14:section name="Extras" id="{F79FF061-0C0A-4904-9486-37231B438FA8}">
          <p14:sldIdLst>
            <p14:sldId id="284"/>
            <p14:sldId id="281"/>
            <p14:sldId id="292"/>
            <p14:sldId id="257"/>
            <p14:sldId id="282"/>
            <p14:sldId id="276"/>
            <p14:sldId id="272"/>
            <p14:sldId id="269"/>
            <p14:sldId id="270"/>
            <p14:sldId id="2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D760"/>
    <a:srgbClr val="1E1E1E"/>
    <a:srgbClr val="FBF3E7"/>
    <a:srgbClr val="1AB959"/>
    <a:srgbClr val="75D36D"/>
    <a:srgbClr val="A5BBD1"/>
    <a:srgbClr val="191414"/>
    <a:srgbClr val="FFD4D9"/>
    <a:srgbClr val="C4B1D4"/>
    <a:srgbClr val="ECE6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5BC7E7-7FA8-4F08-B5AE-0B37651B40E4}" v="3389" dt="2024-02-22T04:48:26.937"/>
    <p1510:client id="{508B4C48-32C7-4830-BFB1-205370D26E9A}" v="2" dt="2024-02-21T20:04:20.888"/>
    <p1510:client id="{60113F03-6ADE-F41E-9FB9-FBC5191920A1}" v="479" dt="2024-02-22T03:36:43.331"/>
    <p1510:client id="{730A4469-CDA1-99D9-4E2B-76C2277E53BB}" v="525" dt="2024-02-21T22:13:49.347"/>
    <p1510:client id="{7F361834-A535-4D6A-959B-050A36EC2441}" v="1508" dt="2024-02-22T04:55:51.969"/>
    <p1510:client id="{A48ED956-D644-4285-B9B9-9A6B790D7AB7}" v="14" dt="2024-02-22T02:50:09.603"/>
    <p1510:client id="{D19545FD-D394-4683-8AAC-C7372A95513A}" v="1081" dt="2024-02-22T03:53:00.533"/>
    <p1510:client id="{D48D3981-A7DC-4525-8C75-9EC4571633AA}" v="831" dt="2024-02-21T22:43:51.2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vin Raj" userId="S::raj53@purdue.edu::8fa60da7-4986-48b9-a2bb-b211551c2a2d" providerId="AD" clId="Web-{01B5161B-EE7B-4B81-B4FF-4B2A318D33D4}"/>
    <pc:docChg chg="addSld modSld">
      <pc:chgData name="Ashvin Raj" userId="S::raj53@purdue.edu::8fa60da7-4986-48b9-a2bb-b211551c2a2d" providerId="AD" clId="Web-{01B5161B-EE7B-4B81-B4FF-4B2A318D33D4}" dt="2024-02-20T23:26:29.576" v="7"/>
      <pc:docMkLst>
        <pc:docMk/>
      </pc:docMkLst>
      <pc:sldChg chg="modSp">
        <pc:chgData name="Ashvin Raj" userId="S::raj53@purdue.edu::8fa60da7-4986-48b9-a2bb-b211551c2a2d" providerId="AD" clId="Web-{01B5161B-EE7B-4B81-B4FF-4B2A318D33D4}" dt="2024-02-20T23:18:28.670" v="6" actId="20577"/>
        <pc:sldMkLst>
          <pc:docMk/>
          <pc:sldMk cId="2695018813" sldId="257"/>
        </pc:sldMkLst>
        <pc:spChg chg="mod">
          <ac:chgData name="Ashvin Raj" userId="S::raj53@purdue.edu::8fa60da7-4986-48b9-a2bb-b211551c2a2d" providerId="AD" clId="Web-{01B5161B-EE7B-4B81-B4FF-4B2A318D33D4}" dt="2024-02-20T23:18:28.670" v="6" actId="20577"/>
          <ac:spMkLst>
            <pc:docMk/>
            <pc:sldMk cId="2695018813" sldId="257"/>
            <ac:spMk id="3" creationId="{5D43757D-F5E6-9FD8-C923-3C3CAFE5BB9D}"/>
          </ac:spMkLst>
        </pc:spChg>
      </pc:sldChg>
      <pc:sldChg chg="new">
        <pc:chgData name="Ashvin Raj" userId="S::raj53@purdue.edu::8fa60da7-4986-48b9-a2bb-b211551c2a2d" providerId="AD" clId="Web-{01B5161B-EE7B-4B81-B4FF-4B2A318D33D4}" dt="2024-02-20T23:26:29.576" v="7"/>
        <pc:sldMkLst>
          <pc:docMk/>
          <pc:sldMk cId="2134325475" sldId="272"/>
        </pc:sldMkLst>
      </pc:sldChg>
    </pc:docChg>
  </pc:docChgLst>
  <pc:docChgLst>
    <pc:chgData name="Ashvin Raj" userId="S::raj53@purdue.edu::8fa60da7-4986-48b9-a2bb-b211551c2a2d" providerId="AD" clId="Web-{09813284-F0E9-46E5-8702-487712509408}"/>
    <pc:docChg chg="mod">
      <pc:chgData name="Ashvin Raj" userId="S::raj53@purdue.edu::8fa60da7-4986-48b9-a2bb-b211551c2a2d" providerId="AD" clId="Web-{09813284-F0E9-46E5-8702-487712509408}" dt="2024-02-15T17:56:12.329" v="0" actId="33475"/>
      <pc:docMkLst>
        <pc:docMk/>
      </pc:docMkLst>
    </pc:docChg>
  </pc:docChgLst>
  <pc:docChgLst>
    <pc:chgData name="Sahana Gowri Reddy" userId="S::reddy47@purdue.edu::585ee7c6-2018-472f-8dc6-8a7108a1c178" providerId="AD" clId="Web-{730A4469-CDA1-99D9-4E2B-76C2277E53BB}"/>
    <pc:docChg chg="modSld sldOrd">
      <pc:chgData name="Sahana Gowri Reddy" userId="S::reddy47@purdue.edu::585ee7c6-2018-472f-8dc6-8a7108a1c178" providerId="AD" clId="Web-{730A4469-CDA1-99D9-4E2B-76C2277E53BB}" dt="2024-02-21T22:13:49.347" v="318" actId="1076"/>
      <pc:docMkLst>
        <pc:docMk/>
      </pc:docMkLst>
      <pc:sldChg chg="modSp">
        <pc:chgData name="Sahana Gowri Reddy" userId="S::reddy47@purdue.edu::585ee7c6-2018-472f-8dc6-8a7108a1c178" providerId="AD" clId="Web-{730A4469-CDA1-99D9-4E2B-76C2277E53BB}" dt="2024-02-21T19:08:32.617" v="157" actId="20577"/>
        <pc:sldMkLst>
          <pc:docMk/>
          <pc:sldMk cId="3048637463" sldId="256"/>
        </pc:sldMkLst>
        <pc:spChg chg="mod">
          <ac:chgData name="Sahana Gowri Reddy" userId="S::reddy47@purdue.edu::585ee7c6-2018-472f-8dc6-8a7108a1c178" providerId="AD" clId="Web-{730A4469-CDA1-99D9-4E2B-76C2277E53BB}" dt="2024-02-21T19:08:32.617" v="157" actId="20577"/>
          <ac:spMkLst>
            <pc:docMk/>
            <pc:sldMk cId="3048637463" sldId="256"/>
            <ac:spMk id="3" creationId="{0B3C666F-93EB-059A-D93B-66EEF22B6D51}"/>
          </ac:spMkLst>
        </pc:spChg>
      </pc:sldChg>
      <pc:sldChg chg="addSp delSp modSp mod setBg">
        <pc:chgData name="Sahana Gowri Reddy" userId="S::reddy47@purdue.edu::585ee7c6-2018-472f-8dc6-8a7108a1c178" providerId="AD" clId="Web-{730A4469-CDA1-99D9-4E2B-76C2277E53BB}" dt="2024-02-21T03:42:26.314" v="152" actId="20577"/>
        <pc:sldMkLst>
          <pc:docMk/>
          <pc:sldMk cId="3077740534" sldId="269"/>
        </pc:sldMkLst>
        <pc:spChg chg="mod ord">
          <ac:chgData name="Sahana Gowri Reddy" userId="S::reddy47@purdue.edu::585ee7c6-2018-472f-8dc6-8a7108a1c178" providerId="AD" clId="Web-{730A4469-CDA1-99D9-4E2B-76C2277E53BB}" dt="2024-02-21T02:33:02.060" v="67" actId="1076"/>
          <ac:spMkLst>
            <pc:docMk/>
            <pc:sldMk cId="3077740534" sldId="269"/>
            <ac:spMk id="2" creationId="{250FEC4A-1CCA-8FCA-DD1B-7929D9386D1E}"/>
          </ac:spMkLst>
        </pc:spChg>
        <pc:spChg chg="mod">
          <ac:chgData name="Sahana Gowri Reddy" userId="S::reddy47@purdue.edu::585ee7c6-2018-472f-8dc6-8a7108a1c178" providerId="AD" clId="Web-{730A4469-CDA1-99D9-4E2B-76C2277E53BB}" dt="2024-02-21T02:27:57.974" v="39" actId="20577"/>
          <ac:spMkLst>
            <pc:docMk/>
            <pc:sldMk cId="3077740534" sldId="269"/>
            <ac:spMk id="3" creationId="{4E9D7D8C-41B5-2FEE-8E8D-455F693FC223}"/>
          </ac:spMkLst>
        </pc:spChg>
        <pc:spChg chg="del">
          <ac:chgData name="Sahana Gowri Reddy" userId="S::reddy47@purdue.edu::585ee7c6-2018-472f-8dc6-8a7108a1c178" providerId="AD" clId="Web-{730A4469-CDA1-99D9-4E2B-76C2277E53BB}" dt="2024-02-20T23:31:38.594" v="0"/>
          <ac:spMkLst>
            <pc:docMk/>
            <pc:sldMk cId="3077740534" sldId="269"/>
            <ac:spMk id="5" creationId="{12A87CBA-2D05-2A50-EF00-DE6C134320EB}"/>
          </ac:spMkLst>
        </pc:spChg>
        <pc:spChg chg="add mod ord">
          <ac:chgData name="Sahana Gowri Reddy" userId="S::reddy47@purdue.edu::585ee7c6-2018-472f-8dc6-8a7108a1c178" providerId="AD" clId="Web-{730A4469-CDA1-99D9-4E2B-76C2277E53BB}" dt="2024-02-21T02:29:45.727" v="56"/>
          <ac:spMkLst>
            <pc:docMk/>
            <pc:sldMk cId="3077740534" sldId="269"/>
            <ac:spMk id="6" creationId="{150A2ADB-1292-4C8E-C4AF-E1B08171BA6B}"/>
          </ac:spMkLst>
        </pc:spChg>
        <pc:spChg chg="add mod">
          <ac:chgData name="Sahana Gowri Reddy" userId="S::reddy47@purdue.edu::585ee7c6-2018-472f-8dc6-8a7108a1c178" providerId="AD" clId="Web-{730A4469-CDA1-99D9-4E2B-76C2277E53BB}" dt="2024-02-21T03:42:26.314" v="152" actId="20577"/>
          <ac:spMkLst>
            <pc:docMk/>
            <pc:sldMk cId="3077740534" sldId="269"/>
            <ac:spMk id="8" creationId="{5943E141-45D4-9A0F-25BF-6253BB0BFBF2}"/>
          </ac:spMkLst>
        </pc:spChg>
        <pc:spChg chg="add del">
          <ac:chgData name="Sahana Gowri Reddy" userId="S::reddy47@purdue.edu::585ee7c6-2018-472f-8dc6-8a7108a1c178" providerId="AD" clId="Web-{730A4469-CDA1-99D9-4E2B-76C2277E53BB}" dt="2024-02-21T02:20:22.883" v="4"/>
          <ac:spMkLst>
            <pc:docMk/>
            <pc:sldMk cId="3077740534" sldId="269"/>
            <ac:spMk id="22" creationId="{99F1FFA9-D672-408C-9220-ADEEC6ABDD09}"/>
          </ac:spMkLst>
        </pc:spChg>
        <pc:spChg chg="add del">
          <ac:chgData name="Sahana Gowri Reddy" userId="S::reddy47@purdue.edu::585ee7c6-2018-472f-8dc6-8a7108a1c178" providerId="AD" clId="Web-{730A4469-CDA1-99D9-4E2B-76C2277E53BB}" dt="2024-02-21T02:20:28.571" v="6"/>
          <ac:spMkLst>
            <pc:docMk/>
            <pc:sldMk cId="3077740534" sldId="269"/>
            <ac:spMk id="25" creationId="{A7AE9375-4664-4DB2-922D-2782A6E439AC}"/>
          </ac:spMkLst>
        </pc:spChg>
        <pc:spChg chg="add del">
          <ac:chgData name="Sahana Gowri Reddy" userId="S::reddy47@purdue.edu::585ee7c6-2018-472f-8dc6-8a7108a1c178" providerId="AD" clId="Web-{730A4469-CDA1-99D9-4E2B-76C2277E53BB}" dt="2024-02-21T02:20:28.571" v="6"/>
          <ac:spMkLst>
            <pc:docMk/>
            <pc:sldMk cId="3077740534" sldId="269"/>
            <ac:spMk id="26" creationId="{C87417AF-190E-4D6E-AFA6-7D3E84B0B430}"/>
          </ac:spMkLst>
        </pc:spChg>
        <pc:spChg chg="add del">
          <ac:chgData name="Sahana Gowri Reddy" userId="S::reddy47@purdue.edu::585ee7c6-2018-472f-8dc6-8a7108a1c178" providerId="AD" clId="Web-{730A4469-CDA1-99D9-4E2B-76C2277E53BB}" dt="2024-02-21T02:20:28.571" v="6"/>
          <ac:spMkLst>
            <pc:docMk/>
            <pc:sldMk cId="3077740534" sldId="269"/>
            <ac:spMk id="28" creationId="{80B30ED8-273E-4C07-8568-2FE5CC5C483D}"/>
          </ac:spMkLst>
        </pc:spChg>
        <pc:spChg chg="add del">
          <ac:chgData name="Sahana Gowri Reddy" userId="S::reddy47@purdue.edu::585ee7c6-2018-472f-8dc6-8a7108a1c178" providerId="AD" clId="Web-{730A4469-CDA1-99D9-4E2B-76C2277E53BB}" dt="2024-02-21T02:21:55.933" v="17"/>
          <ac:spMkLst>
            <pc:docMk/>
            <pc:sldMk cId="3077740534" sldId="269"/>
            <ac:spMk id="30" creationId="{A51A0227-072A-4F5F-928C-E2C3E5CCD10C}"/>
          </ac:spMkLst>
        </pc:spChg>
        <pc:spChg chg="add del">
          <ac:chgData name="Sahana Gowri Reddy" userId="S::reddy47@purdue.edu::585ee7c6-2018-472f-8dc6-8a7108a1c178" providerId="AD" clId="Web-{730A4469-CDA1-99D9-4E2B-76C2277E53BB}" dt="2024-02-21T02:21:55.933" v="17"/>
          <ac:spMkLst>
            <pc:docMk/>
            <pc:sldMk cId="3077740534" sldId="269"/>
            <ac:spMk id="31" creationId="{35D99776-4B38-47DF-A302-11AD9AF87ACA}"/>
          </ac:spMkLst>
        </pc:spChg>
        <pc:spChg chg="add del">
          <ac:chgData name="Sahana Gowri Reddy" userId="S::reddy47@purdue.edu::585ee7c6-2018-472f-8dc6-8a7108a1c178" providerId="AD" clId="Web-{730A4469-CDA1-99D9-4E2B-76C2277E53BB}" dt="2024-02-21T02:24:32.500" v="26"/>
          <ac:spMkLst>
            <pc:docMk/>
            <pc:sldMk cId="3077740534" sldId="269"/>
            <ac:spMk id="36" creationId="{A7C5F937-FDA4-49FD-A135-03738460F694}"/>
          </ac:spMkLst>
        </pc:spChg>
        <pc:spChg chg="add del mod">
          <ac:chgData name="Sahana Gowri Reddy" userId="S::reddy47@purdue.edu::585ee7c6-2018-472f-8dc6-8a7108a1c178" providerId="AD" clId="Web-{730A4469-CDA1-99D9-4E2B-76C2277E53BB}" dt="2024-02-21T02:24:32.500" v="26"/>
          <ac:spMkLst>
            <pc:docMk/>
            <pc:sldMk cId="3077740534" sldId="269"/>
            <ac:spMk id="38" creationId="{F515E37C-522A-423F-B958-36BF6614147F}"/>
          </ac:spMkLst>
        </pc:spChg>
        <pc:spChg chg="add del">
          <ac:chgData name="Sahana Gowri Reddy" userId="S::reddy47@purdue.edu::585ee7c6-2018-472f-8dc6-8a7108a1c178" providerId="AD" clId="Web-{730A4469-CDA1-99D9-4E2B-76C2277E53BB}" dt="2024-02-21T02:24:32.500" v="26"/>
          <ac:spMkLst>
            <pc:docMk/>
            <pc:sldMk cId="3077740534" sldId="269"/>
            <ac:spMk id="40" creationId="{C125E75E-F290-415E-9397-4DAC206C5A43}"/>
          </ac:spMkLst>
        </pc:spChg>
        <pc:spChg chg="add del">
          <ac:chgData name="Sahana Gowri Reddy" userId="S::reddy47@purdue.edu::585ee7c6-2018-472f-8dc6-8a7108a1c178" providerId="AD" clId="Web-{730A4469-CDA1-99D9-4E2B-76C2277E53BB}" dt="2024-02-21T02:24:32.500" v="25"/>
          <ac:spMkLst>
            <pc:docMk/>
            <pc:sldMk cId="3077740534" sldId="269"/>
            <ac:spMk id="45" creationId="{129F4FEF-3F4E-4042-8E6D-C24E201FB31A}"/>
          </ac:spMkLst>
        </pc:spChg>
        <pc:spChg chg="add del">
          <ac:chgData name="Sahana Gowri Reddy" userId="S::reddy47@purdue.edu::585ee7c6-2018-472f-8dc6-8a7108a1c178" providerId="AD" clId="Web-{730A4469-CDA1-99D9-4E2B-76C2277E53BB}" dt="2024-02-21T02:27:16.363" v="37"/>
          <ac:spMkLst>
            <pc:docMk/>
            <pc:sldMk cId="3077740534" sldId="269"/>
            <ac:spMk id="47" creationId="{35D99776-4B38-47DF-A302-11AD9AF87ACA}"/>
          </ac:spMkLst>
        </pc:spChg>
        <pc:spChg chg="add del">
          <ac:chgData name="Sahana Gowri Reddy" userId="S::reddy47@purdue.edu::585ee7c6-2018-472f-8dc6-8a7108a1c178" providerId="AD" clId="Web-{730A4469-CDA1-99D9-4E2B-76C2277E53BB}" dt="2024-02-21T02:27:16.363" v="37"/>
          <ac:spMkLst>
            <pc:docMk/>
            <pc:sldMk cId="3077740534" sldId="269"/>
            <ac:spMk id="48" creationId="{A51A0227-072A-4F5F-928C-E2C3E5CCD10C}"/>
          </ac:spMkLst>
        </pc:spChg>
        <pc:spChg chg="add del">
          <ac:chgData name="Sahana Gowri Reddy" userId="S::reddy47@purdue.edu::585ee7c6-2018-472f-8dc6-8a7108a1c178" providerId="AD" clId="Web-{730A4469-CDA1-99D9-4E2B-76C2277E53BB}" dt="2024-02-21T02:27:11.269" v="34"/>
          <ac:spMkLst>
            <pc:docMk/>
            <pc:sldMk cId="3077740534" sldId="269"/>
            <ac:spMk id="53" creationId="{A51A0227-072A-4F5F-928C-E2C3E5CCD10C}"/>
          </ac:spMkLst>
        </pc:spChg>
        <pc:spChg chg="add del">
          <ac:chgData name="Sahana Gowri Reddy" userId="S::reddy47@purdue.edu::585ee7c6-2018-472f-8dc6-8a7108a1c178" providerId="AD" clId="Web-{730A4469-CDA1-99D9-4E2B-76C2277E53BB}" dt="2024-02-21T02:27:11.269" v="34"/>
          <ac:spMkLst>
            <pc:docMk/>
            <pc:sldMk cId="3077740534" sldId="269"/>
            <ac:spMk id="55" creationId="{35D99776-4B38-47DF-A302-11AD9AF87ACA}"/>
          </ac:spMkLst>
        </pc:spChg>
        <pc:spChg chg="add del">
          <ac:chgData name="Sahana Gowri Reddy" userId="S::reddy47@purdue.edu::585ee7c6-2018-472f-8dc6-8a7108a1c178" providerId="AD" clId="Web-{730A4469-CDA1-99D9-4E2B-76C2277E53BB}" dt="2024-02-21T02:27:16.348" v="36"/>
          <ac:spMkLst>
            <pc:docMk/>
            <pc:sldMk cId="3077740534" sldId="269"/>
            <ac:spMk id="57" creationId="{69D47016-023F-44BD-981C-50E7A10A6609}"/>
          </ac:spMkLst>
        </pc:spChg>
        <pc:spChg chg="add del">
          <ac:chgData name="Sahana Gowri Reddy" userId="S::reddy47@purdue.edu::585ee7c6-2018-472f-8dc6-8a7108a1c178" providerId="AD" clId="Web-{730A4469-CDA1-99D9-4E2B-76C2277E53BB}" dt="2024-02-21T02:27:16.348" v="36"/>
          <ac:spMkLst>
            <pc:docMk/>
            <pc:sldMk cId="3077740534" sldId="269"/>
            <ac:spMk id="58" creationId="{6D8B37B0-0682-433E-BC8D-498C04ABD9A7}"/>
          </ac:spMkLst>
        </pc:spChg>
        <pc:spChg chg="add mod">
          <ac:chgData name="Sahana Gowri Reddy" userId="S::reddy47@purdue.edu::585ee7c6-2018-472f-8dc6-8a7108a1c178" providerId="AD" clId="Web-{730A4469-CDA1-99D9-4E2B-76C2277E53BB}" dt="2024-02-21T02:30:23.853" v="57"/>
          <ac:spMkLst>
            <pc:docMk/>
            <pc:sldMk cId="3077740534" sldId="269"/>
            <ac:spMk id="59" creationId="{FE43805F-24A6-46A4-B19B-54F28347355C}"/>
          </ac:spMkLst>
        </pc:spChg>
        <pc:spChg chg="add">
          <ac:chgData name="Sahana Gowri Reddy" userId="S::reddy47@purdue.edu::585ee7c6-2018-472f-8dc6-8a7108a1c178" providerId="AD" clId="Web-{730A4469-CDA1-99D9-4E2B-76C2277E53BB}" dt="2024-02-21T02:27:16.363" v="37"/>
          <ac:spMkLst>
            <pc:docMk/>
            <pc:sldMk cId="3077740534" sldId="269"/>
            <ac:spMk id="60" creationId="{B430338F-E2FD-4573-B0B7-E2EB12CC9241}"/>
          </ac:spMkLst>
        </pc:spChg>
        <pc:spChg chg="add mod">
          <ac:chgData name="Sahana Gowri Reddy" userId="S::reddy47@purdue.edu::585ee7c6-2018-472f-8dc6-8a7108a1c178" providerId="AD" clId="Web-{730A4469-CDA1-99D9-4E2B-76C2277E53BB}" dt="2024-02-21T02:27:32.395" v="38"/>
          <ac:spMkLst>
            <pc:docMk/>
            <pc:sldMk cId="3077740534" sldId="269"/>
            <ac:spMk id="61" creationId="{95C8260E-968F-44E8-A823-ABB431311926}"/>
          </ac:spMkLst>
        </pc:spChg>
        <pc:spChg chg="add">
          <ac:chgData name="Sahana Gowri Reddy" userId="S::reddy47@purdue.edu::585ee7c6-2018-472f-8dc6-8a7108a1c178" providerId="AD" clId="Web-{730A4469-CDA1-99D9-4E2B-76C2277E53BB}" dt="2024-02-21T02:27:16.363" v="37"/>
          <ac:spMkLst>
            <pc:docMk/>
            <pc:sldMk cId="3077740534" sldId="269"/>
            <ac:spMk id="62" creationId="{2C1BBA94-3F40-40AA-8BB9-E69E25E537C1}"/>
          </ac:spMkLst>
        </pc:spChg>
        <pc:picChg chg="add del mod ord modCrop">
          <ac:chgData name="Sahana Gowri Reddy" userId="S::reddy47@purdue.edu::585ee7c6-2018-472f-8dc6-8a7108a1c178" providerId="AD" clId="Web-{730A4469-CDA1-99D9-4E2B-76C2277E53BB}" dt="2024-02-21T02:32:02.590" v="63"/>
          <ac:picMkLst>
            <pc:docMk/>
            <pc:sldMk cId="3077740534" sldId="269"/>
            <ac:picMk id="4" creationId="{DF6CAE2D-73FF-B420-E592-3611099FE564}"/>
          </ac:picMkLst>
        </pc:picChg>
        <pc:picChg chg="add mod">
          <ac:chgData name="Sahana Gowri Reddy" userId="S::reddy47@purdue.edu::585ee7c6-2018-472f-8dc6-8a7108a1c178" providerId="AD" clId="Web-{730A4469-CDA1-99D9-4E2B-76C2277E53BB}" dt="2024-02-21T03:05:27.064" v="150" actId="14100"/>
          <ac:picMkLst>
            <pc:docMk/>
            <pc:sldMk cId="3077740534" sldId="269"/>
            <ac:picMk id="5" creationId="{D0C0598F-282F-DCB9-715F-5CDE3F7C045F}"/>
          </ac:picMkLst>
        </pc:picChg>
        <pc:picChg chg="add del mod">
          <ac:chgData name="Sahana Gowri Reddy" userId="S::reddy47@purdue.edu::585ee7c6-2018-472f-8dc6-8a7108a1c178" providerId="AD" clId="Web-{730A4469-CDA1-99D9-4E2B-76C2277E53BB}" dt="2024-02-21T02:36:40.364" v="111"/>
          <ac:picMkLst>
            <pc:docMk/>
            <pc:sldMk cId="3077740534" sldId="269"/>
            <ac:picMk id="7" creationId="{05DD293B-DA18-35DB-CF66-1CFA0301F415}"/>
          </ac:picMkLst>
        </pc:picChg>
        <pc:picChg chg="add mod">
          <ac:chgData name="Sahana Gowri Reddy" userId="S::reddy47@purdue.edu::585ee7c6-2018-472f-8dc6-8a7108a1c178" providerId="AD" clId="Web-{730A4469-CDA1-99D9-4E2B-76C2277E53BB}" dt="2024-02-21T02:38:31.570" v="115" actId="1076"/>
          <ac:picMkLst>
            <pc:docMk/>
            <pc:sldMk cId="3077740534" sldId="269"/>
            <ac:picMk id="9" creationId="{7B256AB4-DAB0-239B-15F0-B151B1D26B9C}"/>
          </ac:picMkLst>
        </pc:picChg>
        <pc:picChg chg="add del mod ord">
          <ac:chgData name="Sahana Gowri Reddy" userId="S::reddy47@purdue.edu::585ee7c6-2018-472f-8dc6-8a7108a1c178" providerId="AD" clId="Web-{730A4469-CDA1-99D9-4E2B-76C2277E53BB}" dt="2024-02-21T02:26:30.831" v="29"/>
          <ac:picMkLst>
            <pc:docMk/>
            <pc:sldMk cId="3077740534" sldId="269"/>
            <ac:picMk id="17" creationId="{FADBAA43-DBF0-13E9-AA2A-B4270EF9DC03}"/>
          </ac:picMkLst>
        </pc:picChg>
        <pc:cxnChg chg="add del">
          <ac:chgData name="Sahana Gowri Reddy" userId="S::reddy47@purdue.edu::585ee7c6-2018-472f-8dc6-8a7108a1c178" providerId="AD" clId="Web-{730A4469-CDA1-99D9-4E2B-76C2277E53BB}" dt="2024-02-21T02:20:28.571" v="6"/>
          <ac:cxnSpMkLst>
            <pc:docMk/>
            <pc:sldMk cId="3077740534" sldId="269"/>
            <ac:cxnSpMk id="24" creationId="{EE504C98-6397-41C1-A8D8-2D9C4ED307E0}"/>
          </ac:cxnSpMkLst>
        </pc:cxnChg>
      </pc:sldChg>
      <pc:sldChg chg="addSp modSp">
        <pc:chgData name="Sahana Gowri Reddy" userId="S::reddy47@purdue.edu::585ee7c6-2018-472f-8dc6-8a7108a1c178" providerId="AD" clId="Web-{730A4469-CDA1-99D9-4E2B-76C2277E53BB}" dt="2024-02-21T20:14:53.614" v="239" actId="14100"/>
        <pc:sldMkLst>
          <pc:docMk/>
          <pc:sldMk cId="1044402470" sldId="274"/>
        </pc:sldMkLst>
        <pc:spChg chg="add mod">
          <ac:chgData name="Sahana Gowri Reddy" userId="S::reddy47@purdue.edu::585ee7c6-2018-472f-8dc6-8a7108a1c178" providerId="AD" clId="Web-{730A4469-CDA1-99D9-4E2B-76C2277E53BB}" dt="2024-02-21T20:04:25.725" v="215" actId="20577"/>
          <ac:spMkLst>
            <pc:docMk/>
            <pc:sldMk cId="1044402470" sldId="274"/>
            <ac:spMk id="2" creationId="{9BF8BDD7-4B08-B4FF-4972-4488997DD2C5}"/>
          </ac:spMkLst>
        </pc:spChg>
        <pc:spChg chg="add mod">
          <ac:chgData name="Sahana Gowri Reddy" userId="S::reddy47@purdue.edu::585ee7c6-2018-472f-8dc6-8a7108a1c178" providerId="AD" clId="Web-{730A4469-CDA1-99D9-4E2B-76C2277E53BB}" dt="2024-02-21T20:13:08.331" v="220"/>
          <ac:spMkLst>
            <pc:docMk/>
            <pc:sldMk cId="1044402470" sldId="274"/>
            <ac:spMk id="5" creationId="{A5554895-D15C-545A-6E79-71FC6464507A}"/>
          </ac:spMkLst>
        </pc:spChg>
        <pc:spChg chg="add mod">
          <ac:chgData name="Sahana Gowri Reddy" userId="S::reddy47@purdue.edu::585ee7c6-2018-472f-8dc6-8a7108a1c178" providerId="AD" clId="Web-{730A4469-CDA1-99D9-4E2B-76C2277E53BB}" dt="2024-02-21T20:14:53.614" v="239" actId="14100"/>
          <ac:spMkLst>
            <pc:docMk/>
            <pc:sldMk cId="1044402470" sldId="274"/>
            <ac:spMk id="6" creationId="{C5E66250-7688-1B83-BA6B-48B2E72917FE}"/>
          </ac:spMkLst>
        </pc:spChg>
      </pc:sldChg>
      <pc:sldChg chg="ord">
        <pc:chgData name="Sahana Gowri Reddy" userId="S::reddy47@purdue.edu::585ee7c6-2018-472f-8dc6-8a7108a1c178" providerId="AD" clId="Web-{730A4469-CDA1-99D9-4E2B-76C2277E53BB}" dt="2024-02-21T20:05:30.617" v="217"/>
        <pc:sldMkLst>
          <pc:docMk/>
          <pc:sldMk cId="1760984210" sldId="275"/>
        </pc:sldMkLst>
      </pc:sldChg>
      <pc:sldChg chg="modSp">
        <pc:chgData name="Sahana Gowri Reddy" userId="S::reddy47@purdue.edu::585ee7c6-2018-472f-8dc6-8a7108a1c178" providerId="AD" clId="Web-{730A4469-CDA1-99D9-4E2B-76C2277E53BB}" dt="2024-02-21T20:04:54.366" v="216" actId="20577"/>
        <pc:sldMkLst>
          <pc:docMk/>
          <pc:sldMk cId="3804007803" sldId="277"/>
        </pc:sldMkLst>
        <pc:spChg chg="mod">
          <ac:chgData name="Sahana Gowri Reddy" userId="S::reddy47@purdue.edu::585ee7c6-2018-472f-8dc6-8a7108a1c178" providerId="AD" clId="Web-{730A4469-CDA1-99D9-4E2B-76C2277E53BB}" dt="2024-02-21T20:04:54.366" v="216" actId="20577"/>
          <ac:spMkLst>
            <pc:docMk/>
            <pc:sldMk cId="3804007803" sldId="277"/>
            <ac:spMk id="48" creationId="{EB87A3C6-839F-20CC-E26F-2AFA18B17B68}"/>
          </ac:spMkLst>
        </pc:spChg>
      </pc:sldChg>
      <pc:sldChg chg="addSp modSp">
        <pc:chgData name="Sahana Gowri Reddy" userId="S::reddy47@purdue.edu::585ee7c6-2018-472f-8dc6-8a7108a1c178" providerId="AD" clId="Web-{730A4469-CDA1-99D9-4E2B-76C2277E53BB}" dt="2024-02-21T20:33:43.593" v="246"/>
        <pc:sldMkLst>
          <pc:docMk/>
          <pc:sldMk cId="4249547334" sldId="279"/>
        </pc:sldMkLst>
        <pc:spChg chg="add mod">
          <ac:chgData name="Sahana Gowri Reddy" userId="S::reddy47@purdue.edu::585ee7c6-2018-472f-8dc6-8a7108a1c178" providerId="AD" clId="Web-{730A4469-CDA1-99D9-4E2B-76C2277E53BB}" dt="2024-02-21T20:33:18.311" v="242" actId="14100"/>
          <ac:spMkLst>
            <pc:docMk/>
            <pc:sldMk cId="4249547334" sldId="279"/>
            <ac:spMk id="2" creationId="{89556A45-3456-CD86-75EA-346B3D3C7630}"/>
          </ac:spMkLst>
        </pc:spChg>
        <pc:spChg chg="mod ord">
          <ac:chgData name="Sahana Gowri Reddy" userId="S::reddy47@purdue.edu::585ee7c6-2018-472f-8dc6-8a7108a1c178" providerId="AD" clId="Web-{730A4469-CDA1-99D9-4E2B-76C2277E53BB}" dt="2024-02-21T20:33:43.593" v="246"/>
          <ac:spMkLst>
            <pc:docMk/>
            <pc:sldMk cId="4249547334" sldId="279"/>
            <ac:spMk id="3" creationId="{557634DE-EBBD-276E-C28D-A66F64DBDD9E}"/>
          </ac:spMkLst>
        </pc:spChg>
      </pc:sldChg>
      <pc:sldChg chg="addSp delSp modSp">
        <pc:chgData name="Sahana Gowri Reddy" userId="S::reddy47@purdue.edu::585ee7c6-2018-472f-8dc6-8a7108a1c178" providerId="AD" clId="Web-{730A4469-CDA1-99D9-4E2B-76C2277E53BB}" dt="2024-02-21T22:13:08.127" v="317" actId="20577"/>
        <pc:sldMkLst>
          <pc:docMk/>
          <pc:sldMk cId="1179511530" sldId="293"/>
        </pc:sldMkLst>
        <pc:spChg chg="add del mod">
          <ac:chgData name="Sahana Gowri Reddy" userId="S::reddy47@purdue.edu::585ee7c6-2018-472f-8dc6-8a7108a1c178" providerId="AD" clId="Web-{730A4469-CDA1-99D9-4E2B-76C2277E53BB}" dt="2024-02-21T22:13:08.127" v="317" actId="20577"/>
          <ac:spMkLst>
            <pc:docMk/>
            <pc:sldMk cId="1179511530" sldId="293"/>
            <ac:spMk id="2" creationId="{891E2DCC-6474-EFEF-19F7-F4AA61624E88}"/>
          </ac:spMkLst>
        </pc:spChg>
      </pc:sldChg>
      <pc:sldChg chg="modSp">
        <pc:chgData name="Sahana Gowri Reddy" userId="S::reddy47@purdue.edu::585ee7c6-2018-472f-8dc6-8a7108a1c178" providerId="AD" clId="Web-{730A4469-CDA1-99D9-4E2B-76C2277E53BB}" dt="2024-02-21T22:13:49.347" v="318" actId="1076"/>
        <pc:sldMkLst>
          <pc:docMk/>
          <pc:sldMk cId="1147735798" sldId="294"/>
        </pc:sldMkLst>
        <pc:spChg chg="mod">
          <ac:chgData name="Sahana Gowri Reddy" userId="S::reddy47@purdue.edu::585ee7c6-2018-472f-8dc6-8a7108a1c178" providerId="AD" clId="Web-{730A4469-CDA1-99D9-4E2B-76C2277E53BB}" dt="2024-02-21T22:13:49.347" v="318" actId="1076"/>
          <ac:spMkLst>
            <pc:docMk/>
            <pc:sldMk cId="1147735798" sldId="294"/>
            <ac:spMk id="3" creationId="{BBFB7F15-8DB4-A465-74E8-F4DD64C59B02}"/>
          </ac:spMkLst>
        </pc:spChg>
      </pc:sldChg>
    </pc:docChg>
  </pc:docChgLst>
  <pc:docChgLst>
    <pc:chgData name="Ashvin Raj" userId="S::raj53@purdue.edu::8fa60da7-4986-48b9-a2bb-b211551c2a2d" providerId="AD" clId="Web-{508B4C48-32C7-4830-BFB1-205370D26E9A}"/>
    <pc:docChg chg="modSld">
      <pc:chgData name="Ashvin Raj" userId="S::raj53@purdue.edu::8fa60da7-4986-48b9-a2bb-b211551c2a2d" providerId="AD" clId="Web-{508B4C48-32C7-4830-BFB1-205370D26E9A}" dt="2024-02-21T20:04:18.435" v="0" actId="20577"/>
      <pc:docMkLst>
        <pc:docMk/>
      </pc:docMkLst>
      <pc:sldChg chg="modSp">
        <pc:chgData name="Ashvin Raj" userId="S::raj53@purdue.edu::8fa60da7-4986-48b9-a2bb-b211551c2a2d" providerId="AD" clId="Web-{508B4C48-32C7-4830-BFB1-205370D26E9A}" dt="2024-02-21T20:04:18.435" v="0" actId="20577"/>
        <pc:sldMkLst>
          <pc:docMk/>
          <pc:sldMk cId="3357621593" sldId="283"/>
        </pc:sldMkLst>
        <pc:spChg chg="mod">
          <ac:chgData name="Ashvin Raj" userId="S::raj53@purdue.edu::8fa60da7-4986-48b9-a2bb-b211551c2a2d" providerId="AD" clId="Web-{508B4C48-32C7-4830-BFB1-205370D26E9A}" dt="2024-02-21T20:04:18.435" v="0" actId="20577"/>
          <ac:spMkLst>
            <pc:docMk/>
            <pc:sldMk cId="3357621593" sldId="283"/>
            <ac:spMk id="8" creationId="{56FF930C-4B4C-3E84-C3C5-CD43889C9D3B}"/>
          </ac:spMkLst>
        </pc:spChg>
      </pc:sldChg>
    </pc:docChg>
  </pc:docChgLst>
  <pc:docChgLst>
    <pc:chgData name="Sahana Gowri Reddy" userId="S::reddy47@purdue.edu::585ee7c6-2018-472f-8dc6-8a7108a1c178" providerId="AD" clId="Web-{60113F03-6ADE-F41E-9FB9-FBC5191920A1}"/>
    <pc:docChg chg="modSld">
      <pc:chgData name="Sahana Gowri Reddy" userId="S::reddy47@purdue.edu::585ee7c6-2018-472f-8dc6-8a7108a1c178" providerId="AD" clId="Web-{60113F03-6ADE-F41E-9FB9-FBC5191920A1}" dt="2024-02-22T03:36:43.331" v="308" actId="20577"/>
      <pc:docMkLst>
        <pc:docMk/>
      </pc:docMkLst>
      <pc:sldChg chg="addSp delSp modSp">
        <pc:chgData name="Sahana Gowri Reddy" userId="S::reddy47@purdue.edu::585ee7c6-2018-472f-8dc6-8a7108a1c178" providerId="AD" clId="Web-{60113F03-6ADE-F41E-9FB9-FBC5191920A1}" dt="2024-02-21T23:15:27.450" v="231" actId="1076"/>
        <pc:sldMkLst>
          <pc:docMk/>
          <pc:sldMk cId="3048637463" sldId="256"/>
        </pc:sldMkLst>
        <pc:spChg chg="mod">
          <ac:chgData name="Sahana Gowri Reddy" userId="S::reddy47@purdue.edu::585ee7c6-2018-472f-8dc6-8a7108a1c178" providerId="AD" clId="Web-{60113F03-6ADE-F41E-9FB9-FBC5191920A1}" dt="2024-02-21T23:15:27.450" v="231" actId="1076"/>
          <ac:spMkLst>
            <pc:docMk/>
            <pc:sldMk cId="3048637463" sldId="256"/>
            <ac:spMk id="2" creationId="{338327F2-1CF4-9E9F-5490-9CC1FD24212C}"/>
          </ac:spMkLst>
        </pc:spChg>
        <pc:spChg chg="del mod">
          <ac:chgData name="Sahana Gowri Reddy" userId="S::reddy47@purdue.edu::585ee7c6-2018-472f-8dc6-8a7108a1c178" providerId="AD" clId="Web-{60113F03-6ADE-F41E-9FB9-FBC5191920A1}" dt="2024-02-21T23:13:59.041" v="170"/>
          <ac:spMkLst>
            <pc:docMk/>
            <pc:sldMk cId="3048637463" sldId="256"/>
            <ac:spMk id="3" creationId="{0B3C666F-93EB-059A-D93B-66EEF22B6D51}"/>
          </ac:spMkLst>
        </pc:spChg>
        <pc:spChg chg="add del mod">
          <ac:chgData name="Sahana Gowri Reddy" userId="S::reddy47@purdue.edu::585ee7c6-2018-472f-8dc6-8a7108a1c178" providerId="AD" clId="Web-{60113F03-6ADE-F41E-9FB9-FBC5191920A1}" dt="2024-02-21T23:14:04.557" v="172"/>
          <ac:spMkLst>
            <pc:docMk/>
            <pc:sldMk cId="3048637463" sldId="256"/>
            <ac:spMk id="5" creationId="{533949CC-4939-FAB3-5524-FEBEAEEBC55B}"/>
          </ac:spMkLst>
        </pc:spChg>
        <pc:picChg chg="mod">
          <ac:chgData name="Sahana Gowri Reddy" userId="S::reddy47@purdue.edu::585ee7c6-2018-472f-8dc6-8a7108a1c178" providerId="AD" clId="Web-{60113F03-6ADE-F41E-9FB9-FBC5191920A1}" dt="2024-02-21T23:15:14.575" v="230" actId="1076"/>
          <ac:picMkLst>
            <pc:docMk/>
            <pc:sldMk cId="3048637463" sldId="256"/>
            <ac:picMk id="6" creationId="{C1F9FEBA-A84A-B339-2779-404757FE0DEE}"/>
          </ac:picMkLst>
        </pc:picChg>
      </pc:sldChg>
      <pc:sldChg chg="modSp">
        <pc:chgData name="Sahana Gowri Reddy" userId="S::reddy47@purdue.edu::585ee7c6-2018-472f-8dc6-8a7108a1c178" providerId="AD" clId="Web-{60113F03-6ADE-F41E-9FB9-FBC5191920A1}" dt="2024-02-22T03:36:43.331" v="308" actId="20577"/>
        <pc:sldMkLst>
          <pc:docMk/>
          <pc:sldMk cId="2526657646" sldId="268"/>
        </pc:sldMkLst>
        <pc:spChg chg="mod">
          <ac:chgData name="Sahana Gowri Reddy" userId="S::reddy47@purdue.edu::585ee7c6-2018-472f-8dc6-8a7108a1c178" providerId="AD" clId="Web-{60113F03-6ADE-F41E-9FB9-FBC5191920A1}" dt="2024-02-22T03:36:43.331" v="308" actId="20577"/>
          <ac:spMkLst>
            <pc:docMk/>
            <pc:sldMk cId="2526657646" sldId="268"/>
            <ac:spMk id="2" creationId="{1A64465B-F19F-FCF5-99E3-A375251FF964}"/>
          </ac:spMkLst>
        </pc:spChg>
      </pc:sldChg>
      <pc:sldChg chg="modSp">
        <pc:chgData name="Sahana Gowri Reddy" userId="S::reddy47@purdue.edu::585ee7c6-2018-472f-8dc6-8a7108a1c178" providerId="AD" clId="Web-{60113F03-6ADE-F41E-9FB9-FBC5191920A1}" dt="2024-02-21T17:46:04.954" v="22" actId="20577"/>
        <pc:sldMkLst>
          <pc:docMk/>
          <pc:sldMk cId="3077740534" sldId="269"/>
        </pc:sldMkLst>
        <pc:spChg chg="mod">
          <ac:chgData name="Sahana Gowri Reddy" userId="S::reddy47@purdue.edu::585ee7c6-2018-472f-8dc6-8a7108a1c178" providerId="AD" clId="Web-{60113F03-6ADE-F41E-9FB9-FBC5191920A1}" dt="2024-02-21T17:46:04.954" v="22" actId="20577"/>
          <ac:spMkLst>
            <pc:docMk/>
            <pc:sldMk cId="3077740534" sldId="269"/>
            <ac:spMk id="8" creationId="{5943E141-45D4-9A0F-25BF-6253BB0BFBF2}"/>
          </ac:spMkLst>
        </pc:spChg>
      </pc:sldChg>
      <pc:sldChg chg="addSp delSp modSp modTransition">
        <pc:chgData name="Sahana Gowri Reddy" userId="S::reddy47@purdue.edu::585ee7c6-2018-472f-8dc6-8a7108a1c178" providerId="AD" clId="Web-{60113F03-6ADE-F41E-9FB9-FBC5191920A1}" dt="2024-02-21T23:26:34.392" v="275" actId="20577"/>
        <pc:sldMkLst>
          <pc:docMk/>
          <pc:sldMk cId="1044402470" sldId="274"/>
        </pc:sldMkLst>
        <pc:spChg chg="add del">
          <ac:chgData name="Sahana Gowri Reddy" userId="S::reddy47@purdue.edu::585ee7c6-2018-472f-8dc6-8a7108a1c178" providerId="AD" clId="Web-{60113F03-6ADE-F41E-9FB9-FBC5191920A1}" dt="2024-02-21T23:23:38.918" v="238"/>
          <ac:spMkLst>
            <pc:docMk/>
            <pc:sldMk cId="1044402470" sldId="274"/>
            <ac:spMk id="5" creationId="{DB659712-BD24-E8C3-33BF-098E1B99D0D6}"/>
          </ac:spMkLst>
        </pc:spChg>
        <pc:spChg chg="mod">
          <ac:chgData name="Sahana Gowri Reddy" userId="S::reddy47@purdue.edu::585ee7c6-2018-472f-8dc6-8a7108a1c178" providerId="AD" clId="Web-{60113F03-6ADE-F41E-9FB9-FBC5191920A1}" dt="2024-02-21T20:22:18.423" v="24" actId="1076"/>
          <ac:spMkLst>
            <pc:docMk/>
            <pc:sldMk cId="1044402470" sldId="274"/>
            <ac:spMk id="6" creationId="{C5E66250-7688-1B83-BA6B-48B2E72917FE}"/>
          </ac:spMkLst>
        </pc:spChg>
        <pc:spChg chg="add mod ord">
          <ac:chgData name="Sahana Gowri Reddy" userId="S::reddy47@purdue.edu::585ee7c6-2018-472f-8dc6-8a7108a1c178" providerId="AD" clId="Web-{60113F03-6ADE-F41E-9FB9-FBC5191920A1}" dt="2024-02-21T23:25:21.421" v="248" actId="14100"/>
          <ac:spMkLst>
            <pc:docMk/>
            <pc:sldMk cId="1044402470" sldId="274"/>
            <ac:spMk id="6" creationId="{C85DA2D5-E5B4-91E3-6A75-64B00EF317F8}"/>
          </ac:spMkLst>
        </pc:spChg>
        <pc:spChg chg="add mod">
          <ac:chgData name="Sahana Gowri Reddy" userId="S::reddy47@purdue.edu::585ee7c6-2018-472f-8dc6-8a7108a1c178" providerId="AD" clId="Web-{60113F03-6ADE-F41E-9FB9-FBC5191920A1}" dt="2024-02-21T23:26:34.392" v="275" actId="20577"/>
          <ac:spMkLst>
            <pc:docMk/>
            <pc:sldMk cId="1044402470" sldId="274"/>
            <ac:spMk id="7" creationId="{89F58254-74C5-04E5-74F2-D28E5DA4BB02}"/>
          </ac:spMkLst>
        </pc:spChg>
        <pc:spChg chg="add mod">
          <ac:chgData name="Sahana Gowri Reddy" userId="S::reddy47@purdue.edu::585ee7c6-2018-472f-8dc6-8a7108a1c178" providerId="AD" clId="Web-{60113F03-6ADE-F41E-9FB9-FBC5191920A1}" dt="2024-02-21T22:59:38.937" v="144" actId="20577"/>
          <ac:spMkLst>
            <pc:docMk/>
            <pc:sldMk cId="1044402470" sldId="274"/>
            <ac:spMk id="8" creationId="{3110A85B-1C52-1CAB-E56B-8307EF6E5E9D}"/>
          </ac:spMkLst>
        </pc:spChg>
        <pc:spChg chg="del">
          <ac:chgData name="Sahana Gowri Reddy" userId="S::reddy47@purdue.edu::585ee7c6-2018-472f-8dc6-8a7108a1c178" providerId="AD" clId="Web-{60113F03-6ADE-F41E-9FB9-FBC5191920A1}" dt="2024-02-21T23:23:25.215" v="236"/>
          <ac:spMkLst>
            <pc:docMk/>
            <pc:sldMk cId="1044402470" sldId="274"/>
            <ac:spMk id="9" creationId="{E9D60157-AEDB-68EE-2375-51F08EC9B93B}"/>
          </ac:spMkLst>
        </pc:spChg>
      </pc:sldChg>
      <pc:sldChg chg="modSp">
        <pc:chgData name="Sahana Gowri Reddy" userId="S::reddy47@purdue.edu::585ee7c6-2018-472f-8dc6-8a7108a1c178" providerId="AD" clId="Web-{60113F03-6ADE-F41E-9FB9-FBC5191920A1}" dt="2024-02-21T22:56:28.806" v="112" actId="20577"/>
        <pc:sldMkLst>
          <pc:docMk/>
          <pc:sldMk cId="533529295" sldId="295"/>
        </pc:sldMkLst>
        <pc:spChg chg="mod">
          <ac:chgData name="Sahana Gowri Reddy" userId="S::reddy47@purdue.edu::585ee7c6-2018-472f-8dc6-8a7108a1c178" providerId="AD" clId="Web-{60113F03-6ADE-F41E-9FB9-FBC5191920A1}" dt="2024-02-21T22:56:28.806" v="112" actId="20577"/>
          <ac:spMkLst>
            <pc:docMk/>
            <pc:sldMk cId="533529295" sldId="295"/>
            <ac:spMk id="3" creationId="{3F8762F3-EC19-6ABC-48C5-0BE3D46024F9}"/>
          </ac:spMkLst>
        </pc:spChg>
      </pc:sldChg>
      <pc:sldChg chg="modSp">
        <pc:chgData name="Sahana Gowri Reddy" userId="S::reddy47@purdue.edu::585ee7c6-2018-472f-8dc6-8a7108a1c178" providerId="AD" clId="Web-{60113F03-6ADE-F41E-9FB9-FBC5191920A1}" dt="2024-02-21T23:17:14.235" v="235"/>
        <pc:sldMkLst>
          <pc:docMk/>
          <pc:sldMk cId="1855691374" sldId="296"/>
        </pc:sldMkLst>
        <pc:spChg chg="mod">
          <ac:chgData name="Sahana Gowri Reddy" userId="S::reddy47@purdue.edu::585ee7c6-2018-472f-8dc6-8a7108a1c178" providerId="AD" clId="Web-{60113F03-6ADE-F41E-9FB9-FBC5191920A1}" dt="2024-02-21T23:17:14.235" v="235"/>
          <ac:spMkLst>
            <pc:docMk/>
            <pc:sldMk cId="1855691374" sldId="296"/>
            <ac:spMk id="3" creationId="{7AE769A4-0DB2-BD16-E6F5-71C8C73888D3}"/>
          </ac:spMkLst>
        </pc:spChg>
      </pc:sldChg>
    </pc:docChg>
  </pc:docChgLst>
  <pc:docChgLst>
    <pc:chgData name="Akshita Sharma" userId="c07c9eb56e838155" providerId="LiveId" clId="{7B5D621D-3F03-42A9-8B7B-0E53C2FE9EA7}"/>
    <pc:docChg chg="undo redo custSel addSld delSld modSld">
      <pc:chgData name="Akshita Sharma" userId="c07c9eb56e838155" providerId="LiveId" clId="{7B5D621D-3F03-42A9-8B7B-0E53C2FE9EA7}" dt="2024-02-14T19:37:57.214" v="624" actId="1076"/>
      <pc:docMkLst>
        <pc:docMk/>
      </pc:docMkLst>
      <pc:sldChg chg="addSp delSp modSp del mod modNotesTx">
        <pc:chgData name="Akshita Sharma" userId="c07c9eb56e838155" providerId="LiveId" clId="{7B5D621D-3F03-42A9-8B7B-0E53C2FE9EA7}" dt="2024-02-06T13:01:17.131" v="618" actId="2696"/>
        <pc:sldMkLst>
          <pc:docMk/>
          <pc:sldMk cId="31737021" sldId="258"/>
        </pc:sldMkLst>
        <pc:spChg chg="add mod">
          <ac:chgData name="Akshita Sharma" userId="c07c9eb56e838155" providerId="LiveId" clId="{7B5D621D-3F03-42A9-8B7B-0E53C2FE9EA7}" dt="2024-02-05T17:25:17.563" v="56"/>
          <ac:spMkLst>
            <pc:docMk/>
            <pc:sldMk cId="31737021" sldId="258"/>
            <ac:spMk id="2" creationId="{0329AB44-58D2-95EB-CB48-5F99AB67AD74}"/>
          </ac:spMkLst>
        </pc:spChg>
        <pc:spChg chg="mod">
          <ac:chgData name="Akshita Sharma" userId="c07c9eb56e838155" providerId="LiveId" clId="{7B5D621D-3F03-42A9-8B7B-0E53C2FE9EA7}" dt="2024-02-05T17:28:47.999" v="75" actId="20577"/>
          <ac:spMkLst>
            <pc:docMk/>
            <pc:sldMk cId="31737021" sldId="258"/>
            <ac:spMk id="3" creationId="{F985FEAA-45C9-8BF9-FCFC-54D74F19736B}"/>
          </ac:spMkLst>
        </pc:spChg>
        <pc:picChg chg="add del mod">
          <ac:chgData name="Akshita Sharma" userId="c07c9eb56e838155" providerId="LiveId" clId="{7B5D621D-3F03-42A9-8B7B-0E53C2FE9EA7}" dt="2024-02-05T17:45:09.362" v="135" actId="478"/>
          <ac:picMkLst>
            <pc:docMk/>
            <pc:sldMk cId="31737021" sldId="258"/>
            <ac:picMk id="4" creationId="{7EE3685C-9F82-4B8A-9F56-84C5C2F81783}"/>
          </ac:picMkLst>
        </pc:picChg>
        <pc:picChg chg="mod">
          <ac:chgData name="Akshita Sharma" userId="c07c9eb56e838155" providerId="LiveId" clId="{7B5D621D-3F03-42A9-8B7B-0E53C2FE9EA7}" dt="2024-02-05T17:24:07.649" v="53" actId="14100"/>
          <ac:picMkLst>
            <pc:docMk/>
            <pc:sldMk cId="31737021" sldId="258"/>
            <ac:picMk id="5" creationId="{AB9874D3-F77F-2F4C-1E88-4C470015C79D}"/>
          </ac:picMkLst>
        </pc:picChg>
        <pc:picChg chg="add del mod modCrop">
          <ac:chgData name="Akshita Sharma" userId="c07c9eb56e838155" providerId="LiveId" clId="{7B5D621D-3F03-42A9-8B7B-0E53C2FE9EA7}" dt="2024-02-05T17:46:02.322" v="147" actId="21"/>
          <ac:picMkLst>
            <pc:docMk/>
            <pc:sldMk cId="31737021" sldId="258"/>
            <ac:picMk id="7" creationId="{5699304D-9C98-05EA-CF44-6A18B9426195}"/>
          </ac:picMkLst>
        </pc:picChg>
        <pc:picChg chg="add del mod modCrop">
          <ac:chgData name="Akshita Sharma" userId="c07c9eb56e838155" providerId="LiveId" clId="{7B5D621D-3F03-42A9-8B7B-0E53C2FE9EA7}" dt="2024-02-05T17:46:02.322" v="147" actId="21"/>
          <ac:picMkLst>
            <pc:docMk/>
            <pc:sldMk cId="31737021" sldId="258"/>
            <ac:picMk id="9" creationId="{CDE03A1D-D7F0-93D5-A496-B46645F4DB80}"/>
          </ac:picMkLst>
        </pc:picChg>
      </pc:sldChg>
      <pc:sldChg chg="addSp delSp modSp new mod modNotesTx">
        <pc:chgData name="Akshita Sharma" userId="c07c9eb56e838155" providerId="LiveId" clId="{7B5D621D-3F03-42A9-8B7B-0E53C2FE9EA7}" dt="2024-02-06T13:00:53.396" v="617"/>
        <pc:sldMkLst>
          <pc:docMk/>
          <pc:sldMk cId="2049181585" sldId="259"/>
        </pc:sldMkLst>
        <pc:spChg chg="del">
          <ac:chgData name="Akshita Sharma" userId="c07c9eb56e838155" providerId="LiveId" clId="{7B5D621D-3F03-42A9-8B7B-0E53C2FE9EA7}" dt="2024-02-05T17:32:03.483" v="86" actId="478"/>
          <ac:spMkLst>
            <pc:docMk/>
            <pc:sldMk cId="2049181585" sldId="259"/>
            <ac:spMk id="2" creationId="{77A32D08-90A2-4A9D-CAC2-D806501E0B05}"/>
          </ac:spMkLst>
        </pc:spChg>
        <pc:spChg chg="add mod">
          <ac:chgData name="Akshita Sharma" userId="c07c9eb56e838155" providerId="LiveId" clId="{7B5D621D-3F03-42A9-8B7B-0E53C2FE9EA7}" dt="2024-02-05T17:52:41.480" v="195" actId="1076"/>
          <ac:spMkLst>
            <pc:docMk/>
            <pc:sldMk cId="2049181585" sldId="259"/>
            <ac:spMk id="3" creationId="{245985E9-180C-7E27-59B6-B2A7AFC81BE0}"/>
          </ac:spMkLst>
        </pc:spChg>
        <pc:spChg chg="del">
          <ac:chgData name="Akshita Sharma" userId="c07c9eb56e838155" providerId="LiveId" clId="{7B5D621D-3F03-42A9-8B7B-0E53C2FE9EA7}" dt="2024-02-05T17:32:06.478" v="87" actId="478"/>
          <ac:spMkLst>
            <pc:docMk/>
            <pc:sldMk cId="2049181585" sldId="259"/>
            <ac:spMk id="3" creationId="{FAB0ECD8-3B13-BDD1-F2E4-3301D98F0CA9}"/>
          </ac:spMkLst>
        </pc:spChg>
        <pc:spChg chg="add mod">
          <ac:chgData name="Akshita Sharma" userId="c07c9eb56e838155" providerId="LiveId" clId="{7B5D621D-3F03-42A9-8B7B-0E53C2FE9EA7}" dt="2024-02-05T20:36:14.166" v="262" actId="14100"/>
          <ac:spMkLst>
            <pc:docMk/>
            <pc:sldMk cId="2049181585" sldId="259"/>
            <ac:spMk id="4" creationId="{CBB15A21-9A2E-348A-8AFD-4FAFDA7F6E64}"/>
          </ac:spMkLst>
        </pc:spChg>
        <pc:spChg chg="add del mod">
          <ac:chgData name="Akshita Sharma" userId="c07c9eb56e838155" providerId="LiveId" clId="{7B5D621D-3F03-42A9-8B7B-0E53C2FE9EA7}" dt="2024-02-05T17:31:39.621" v="82" actId="478"/>
          <ac:spMkLst>
            <pc:docMk/>
            <pc:sldMk cId="2049181585" sldId="259"/>
            <ac:spMk id="4" creationId="{E4C1F53A-15A8-D801-64F4-B170EDE345BF}"/>
          </ac:spMkLst>
        </pc:spChg>
        <pc:spChg chg="add mod">
          <ac:chgData name="Akshita Sharma" userId="c07c9eb56e838155" providerId="LiveId" clId="{7B5D621D-3F03-42A9-8B7B-0E53C2FE9EA7}" dt="2024-02-06T12:25:56.996" v="440" actId="208"/>
          <ac:spMkLst>
            <pc:docMk/>
            <pc:sldMk cId="2049181585" sldId="259"/>
            <ac:spMk id="5" creationId="{0E480059-E947-6411-E6E2-CD3E87B70385}"/>
          </ac:spMkLst>
        </pc:spChg>
        <pc:spChg chg="add del mod">
          <ac:chgData name="Akshita Sharma" userId="c07c9eb56e838155" providerId="LiveId" clId="{7B5D621D-3F03-42A9-8B7B-0E53C2FE9EA7}" dt="2024-02-05T17:33:00.183" v="93" actId="478"/>
          <ac:spMkLst>
            <pc:docMk/>
            <pc:sldMk cId="2049181585" sldId="259"/>
            <ac:spMk id="5" creationId="{81D81B6A-88B1-55C3-9C25-CC7D64B8F26D}"/>
          </ac:spMkLst>
        </pc:spChg>
        <pc:spChg chg="add mod">
          <ac:chgData name="Akshita Sharma" userId="c07c9eb56e838155" providerId="LiveId" clId="{7B5D621D-3F03-42A9-8B7B-0E53C2FE9EA7}" dt="2024-02-05T17:52:01.540" v="187" actId="1076"/>
          <ac:spMkLst>
            <pc:docMk/>
            <pc:sldMk cId="2049181585" sldId="259"/>
            <ac:spMk id="6" creationId="{8899E7E2-2ACC-3683-35EB-C4B4B79126D1}"/>
          </ac:spMkLst>
        </pc:spChg>
        <pc:spChg chg="add mod">
          <ac:chgData name="Akshita Sharma" userId="c07c9eb56e838155" providerId="LiveId" clId="{7B5D621D-3F03-42A9-8B7B-0E53C2FE9EA7}" dt="2024-02-06T12:25:48.852" v="439" actId="208"/>
          <ac:spMkLst>
            <pc:docMk/>
            <pc:sldMk cId="2049181585" sldId="259"/>
            <ac:spMk id="7" creationId="{22127294-6416-7A86-48CE-0A51098E3822}"/>
          </ac:spMkLst>
        </pc:spChg>
        <pc:spChg chg="add del mod ord">
          <ac:chgData name="Akshita Sharma" userId="c07c9eb56e838155" providerId="LiveId" clId="{7B5D621D-3F03-42A9-8B7B-0E53C2FE9EA7}" dt="2024-02-05T17:47:54.281" v="166" actId="478"/>
          <ac:spMkLst>
            <pc:docMk/>
            <pc:sldMk cId="2049181585" sldId="259"/>
            <ac:spMk id="7" creationId="{9FBA221F-7AB4-797B-BF94-450F2C1E62D0}"/>
          </ac:spMkLst>
        </pc:spChg>
        <pc:spChg chg="add mod">
          <ac:chgData name="Akshita Sharma" userId="c07c9eb56e838155" providerId="LiveId" clId="{7B5D621D-3F03-42A9-8B7B-0E53C2FE9EA7}" dt="2024-02-06T12:24:38.727" v="419" actId="1076"/>
          <ac:spMkLst>
            <pc:docMk/>
            <pc:sldMk cId="2049181585" sldId="259"/>
            <ac:spMk id="8" creationId="{4D2C2274-3913-A3D5-68F3-BF36C84D9DAF}"/>
          </ac:spMkLst>
        </pc:spChg>
        <pc:spChg chg="add del mod ord">
          <ac:chgData name="Akshita Sharma" userId="c07c9eb56e838155" providerId="LiveId" clId="{7B5D621D-3F03-42A9-8B7B-0E53C2FE9EA7}" dt="2024-02-05T20:40:06.436" v="278"/>
          <ac:spMkLst>
            <pc:docMk/>
            <pc:sldMk cId="2049181585" sldId="259"/>
            <ac:spMk id="8" creationId="{FA11F17C-20D0-1C39-FB18-773B8B0691D0}"/>
          </ac:spMkLst>
        </pc:spChg>
        <pc:spChg chg="add del mod">
          <ac:chgData name="Akshita Sharma" userId="c07c9eb56e838155" providerId="LiveId" clId="{7B5D621D-3F03-42A9-8B7B-0E53C2FE9EA7}" dt="2024-02-05T20:40:06.436" v="278"/>
          <ac:spMkLst>
            <pc:docMk/>
            <pc:sldMk cId="2049181585" sldId="259"/>
            <ac:spMk id="10" creationId="{10822411-3DAE-8889-D783-71F81DB26574}"/>
          </ac:spMkLst>
        </pc:spChg>
        <pc:spChg chg="add mod">
          <ac:chgData name="Akshita Sharma" userId="c07c9eb56e838155" providerId="LiveId" clId="{7B5D621D-3F03-42A9-8B7B-0E53C2FE9EA7}" dt="2024-02-06T12:26:54.722" v="451" actId="1076"/>
          <ac:spMkLst>
            <pc:docMk/>
            <pc:sldMk cId="2049181585" sldId="259"/>
            <ac:spMk id="10" creationId="{7A23C60C-BBBF-4B9D-1976-017BCD986A41}"/>
          </ac:spMkLst>
        </pc:spChg>
        <pc:spChg chg="add mod">
          <ac:chgData name="Akshita Sharma" userId="c07c9eb56e838155" providerId="LiveId" clId="{7B5D621D-3F03-42A9-8B7B-0E53C2FE9EA7}" dt="2024-02-06T12:25:35.772" v="438" actId="1076"/>
          <ac:spMkLst>
            <pc:docMk/>
            <pc:sldMk cId="2049181585" sldId="259"/>
            <ac:spMk id="12" creationId="{0C77A1EF-3CC0-E39F-11C3-60CCBDA30471}"/>
          </ac:spMkLst>
        </pc:spChg>
        <pc:spChg chg="mod">
          <ac:chgData name="Akshita Sharma" userId="c07c9eb56e838155" providerId="LiveId" clId="{7B5D621D-3F03-42A9-8B7B-0E53C2FE9EA7}" dt="2024-02-05T20:37:00.874" v="264"/>
          <ac:spMkLst>
            <pc:docMk/>
            <pc:sldMk cId="2049181585" sldId="259"/>
            <ac:spMk id="12" creationId="{118D5435-D63E-EE49-A83A-4AA391E77F28}"/>
          </ac:spMkLst>
        </pc:spChg>
        <pc:spChg chg="add mod">
          <ac:chgData name="Akshita Sharma" userId="c07c9eb56e838155" providerId="LiveId" clId="{7B5D621D-3F03-42A9-8B7B-0E53C2FE9EA7}" dt="2024-02-06T13:00:15.991" v="616" actId="113"/>
          <ac:spMkLst>
            <pc:docMk/>
            <pc:sldMk cId="2049181585" sldId="259"/>
            <ac:spMk id="14" creationId="{891ADC9B-3518-763C-B211-974F145F3320}"/>
          </ac:spMkLst>
        </pc:spChg>
        <pc:spChg chg="mod">
          <ac:chgData name="Akshita Sharma" userId="c07c9eb56e838155" providerId="LiveId" clId="{7B5D621D-3F03-42A9-8B7B-0E53C2FE9EA7}" dt="2024-02-05T20:41:40.546" v="281" actId="207"/>
          <ac:spMkLst>
            <pc:docMk/>
            <pc:sldMk cId="2049181585" sldId="259"/>
            <ac:spMk id="15" creationId="{0B21EED1-935F-CF82-EA69-1CAC12D69B7C}"/>
          </ac:spMkLst>
        </pc:spChg>
        <pc:spChg chg="add mod">
          <ac:chgData name="Akshita Sharma" userId="c07c9eb56e838155" providerId="LiveId" clId="{7B5D621D-3F03-42A9-8B7B-0E53C2FE9EA7}" dt="2024-02-06T12:26:04.185" v="441" actId="208"/>
          <ac:spMkLst>
            <pc:docMk/>
            <pc:sldMk cId="2049181585" sldId="259"/>
            <ac:spMk id="16" creationId="{935FB1C0-F71A-3B04-03AC-F3B73D2B9050}"/>
          </ac:spMkLst>
        </pc:spChg>
        <pc:picChg chg="add mod">
          <ac:chgData name="Akshita Sharma" userId="c07c9eb56e838155" providerId="LiveId" clId="{7B5D621D-3F03-42A9-8B7B-0E53C2FE9EA7}" dt="2024-02-05T17:52:07.527" v="188" actId="1076"/>
          <ac:picMkLst>
            <pc:docMk/>
            <pc:sldMk cId="2049181585" sldId="259"/>
            <ac:picMk id="2" creationId="{5699304D-9C98-05EA-CF44-6A18B9426195}"/>
          </ac:picMkLst>
        </pc:picChg>
        <pc:picChg chg="add del mod">
          <ac:chgData name="Akshita Sharma" userId="c07c9eb56e838155" providerId="LiveId" clId="{7B5D621D-3F03-42A9-8B7B-0E53C2FE9EA7}" dt="2024-02-05T18:01:12.169" v="201" actId="478"/>
          <ac:picMkLst>
            <pc:docMk/>
            <pc:sldMk cId="2049181585" sldId="259"/>
            <ac:picMk id="5" creationId="{152DF979-567D-6A4F-EE73-5338FDC82D5E}"/>
          </ac:picMkLst>
        </pc:picChg>
        <pc:picChg chg="add del mod modCrop">
          <ac:chgData name="Akshita Sharma" userId="c07c9eb56e838155" providerId="LiveId" clId="{7B5D621D-3F03-42A9-8B7B-0E53C2FE9EA7}" dt="2024-02-05T20:38:45.135" v="270" actId="478"/>
          <ac:picMkLst>
            <pc:docMk/>
            <pc:sldMk cId="2049181585" sldId="259"/>
            <ac:picMk id="7" creationId="{933691AE-2E97-07FC-4A4C-5B6159C45CB6}"/>
          </ac:picMkLst>
        </pc:picChg>
        <pc:picChg chg="add mod ord">
          <ac:chgData name="Akshita Sharma" userId="c07c9eb56e838155" providerId="LiveId" clId="{7B5D621D-3F03-42A9-8B7B-0E53C2FE9EA7}" dt="2024-02-05T17:52:49.425" v="197" actId="1076"/>
          <ac:picMkLst>
            <pc:docMk/>
            <pc:sldMk cId="2049181585" sldId="259"/>
            <ac:picMk id="9" creationId="{CDE03A1D-D7F0-93D5-A496-B46645F4DB80}"/>
          </ac:picMkLst>
        </pc:picChg>
        <pc:picChg chg="add mod">
          <ac:chgData name="Akshita Sharma" userId="c07c9eb56e838155" providerId="LiveId" clId="{7B5D621D-3F03-42A9-8B7B-0E53C2FE9EA7}" dt="2024-02-05T18:01:23.283" v="205" actId="1076"/>
          <ac:picMkLst>
            <pc:docMk/>
            <pc:sldMk cId="2049181585" sldId="259"/>
            <ac:picMk id="11" creationId="{31F2C84F-759A-F617-4E7B-09C21B31F34D}"/>
          </ac:picMkLst>
        </pc:picChg>
        <pc:picChg chg="add mod">
          <ac:chgData name="Akshita Sharma" userId="c07c9eb56e838155" providerId="LiveId" clId="{7B5D621D-3F03-42A9-8B7B-0E53C2FE9EA7}" dt="2024-02-05T18:02:33.073" v="214" actId="1076"/>
          <ac:picMkLst>
            <pc:docMk/>
            <pc:sldMk cId="2049181585" sldId="259"/>
            <ac:picMk id="13" creationId="{3172587D-F85E-5862-F59C-62D349D06D59}"/>
          </ac:picMkLst>
        </pc:picChg>
        <pc:picChg chg="mod">
          <ac:chgData name="Akshita Sharma" userId="c07c9eb56e838155" providerId="LiveId" clId="{7B5D621D-3F03-42A9-8B7B-0E53C2FE9EA7}" dt="2024-02-05T20:38:12.763" v="269"/>
          <ac:picMkLst>
            <pc:docMk/>
            <pc:sldMk cId="2049181585" sldId="259"/>
            <ac:picMk id="14" creationId="{542E1A6D-8120-BD25-3AEE-2FC89CEC4A1E}"/>
          </ac:picMkLst>
        </pc:picChg>
      </pc:sldChg>
      <pc:sldChg chg="addSp delSp modSp new mod">
        <pc:chgData name="Akshita Sharma" userId="c07c9eb56e838155" providerId="LiveId" clId="{7B5D621D-3F03-42A9-8B7B-0E53C2FE9EA7}" dt="2024-02-14T19:37:57.214" v="624" actId="1076"/>
        <pc:sldMkLst>
          <pc:docMk/>
          <pc:sldMk cId="1266715747" sldId="260"/>
        </pc:sldMkLst>
        <pc:spChg chg="del">
          <ac:chgData name="Akshita Sharma" userId="c07c9eb56e838155" providerId="LiveId" clId="{7B5D621D-3F03-42A9-8B7B-0E53C2FE9EA7}" dt="2024-02-14T19:37:39.675" v="620"/>
          <ac:spMkLst>
            <pc:docMk/>
            <pc:sldMk cId="1266715747" sldId="260"/>
            <ac:spMk id="3" creationId="{44A9CF4B-AAF3-6BEE-0316-B07EB942A368}"/>
          </ac:spMkLst>
        </pc:spChg>
        <pc:graphicFrameChg chg="add mod modGraphic">
          <ac:chgData name="Akshita Sharma" userId="c07c9eb56e838155" providerId="LiveId" clId="{7B5D621D-3F03-42A9-8B7B-0E53C2FE9EA7}" dt="2024-02-14T19:37:57.214" v="624" actId="1076"/>
          <ac:graphicFrameMkLst>
            <pc:docMk/>
            <pc:sldMk cId="1266715747" sldId="260"/>
            <ac:graphicFrameMk id="4" creationId="{5CF0D2F2-9DBD-F0A7-6629-33629C64583E}"/>
          </ac:graphicFrameMkLst>
        </pc:graphicFrameChg>
      </pc:sldChg>
      <pc:sldChg chg="addSp delSp modSp new del mod setBg">
        <pc:chgData name="Akshita Sharma" userId="c07c9eb56e838155" providerId="LiveId" clId="{7B5D621D-3F03-42A9-8B7B-0E53C2FE9EA7}" dt="2024-02-06T04:51:12.200" v="384" actId="47"/>
        <pc:sldMkLst>
          <pc:docMk/>
          <pc:sldMk cId="3017637837" sldId="260"/>
        </pc:sldMkLst>
        <pc:spChg chg="del mod">
          <ac:chgData name="Akshita Sharma" userId="c07c9eb56e838155" providerId="LiveId" clId="{7B5D621D-3F03-42A9-8B7B-0E53C2FE9EA7}" dt="2024-02-06T04:18:52.533" v="330" actId="21"/>
          <ac:spMkLst>
            <pc:docMk/>
            <pc:sldMk cId="3017637837" sldId="260"/>
            <ac:spMk id="2" creationId="{EF20ADC6-D697-9B44-DD01-A93133B177A7}"/>
          </ac:spMkLst>
        </pc:spChg>
        <pc:spChg chg="del mod">
          <ac:chgData name="Akshita Sharma" userId="c07c9eb56e838155" providerId="LiveId" clId="{7B5D621D-3F03-42A9-8B7B-0E53C2FE9EA7}" dt="2024-02-06T04:14:31.382" v="312" actId="26606"/>
          <ac:spMkLst>
            <pc:docMk/>
            <pc:sldMk cId="3017637837" sldId="260"/>
            <ac:spMk id="3" creationId="{8A779A25-D58D-0977-10E3-38F8FC658780}"/>
          </ac:spMkLst>
        </pc:spChg>
        <pc:spChg chg="add mod">
          <ac:chgData name="Akshita Sharma" userId="c07c9eb56e838155" providerId="LiveId" clId="{7B5D621D-3F03-42A9-8B7B-0E53C2FE9EA7}" dt="2024-02-06T04:19:28.667" v="334" actId="26606"/>
          <ac:spMkLst>
            <pc:docMk/>
            <pc:sldMk cId="3017637837" sldId="260"/>
            <ac:spMk id="6" creationId="{392DB837-B563-C872-99C9-033D8356D0DB}"/>
          </ac:spMkLst>
        </pc:spChg>
        <pc:spChg chg="add del">
          <ac:chgData name="Akshita Sharma" userId="c07c9eb56e838155" providerId="LiveId" clId="{7B5D621D-3F03-42A9-8B7B-0E53C2FE9EA7}" dt="2024-02-06T04:18:42.042" v="329" actId="26606"/>
          <ac:spMkLst>
            <pc:docMk/>
            <pc:sldMk cId="3017637837" sldId="260"/>
            <ac:spMk id="9" creationId="{2E442304-DDBD-4F7B-8017-36BCC863FB40}"/>
          </ac:spMkLst>
        </pc:spChg>
        <pc:spChg chg="add del">
          <ac:chgData name="Akshita Sharma" userId="c07c9eb56e838155" providerId="LiveId" clId="{7B5D621D-3F03-42A9-8B7B-0E53C2FE9EA7}" dt="2024-02-06T04:18:42.042" v="329" actId="26606"/>
          <ac:spMkLst>
            <pc:docMk/>
            <pc:sldMk cId="3017637837" sldId="260"/>
            <ac:spMk id="11" creationId="{5E107275-3853-46FD-A241-DE4355A42675}"/>
          </ac:spMkLst>
        </pc:spChg>
        <pc:spChg chg="add del">
          <ac:chgData name="Akshita Sharma" userId="c07c9eb56e838155" providerId="LiveId" clId="{7B5D621D-3F03-42A9-8B7B-0E53C2FE9EA7}" dt="2024-02-06T04:19:28.667" v="334" actId="26606"/>
          <ac:spMkLst>
            <pc:docMk/>
            <pc:sldMk cId="3017637837" sldId="260"/>
            <ac:spMk id="16" creationId="{A8384FB5-9ADC-4DDC-881B-597D56F5B15D}"/>
          </ac:spMkLst>
        </pc:spChg>
        <pc:spChg chg="add del">
          <ac:chgData name="Akshita Sharma" userId="c07c9eb56e838155" providerId="LiveId" clId="{7B5D621D-3F03-42A9-8B7B-0E53C2FE9EA7}" dt="2024-02-06T04:19:28.667" v="334" actId="26606"/>
          <ac:spMkLst>
            <pc:docMk/>
            <pc:sldMk cId="3017637837" sldId="260"/>
            <ac:spMk id="18" creationId="{91E5A9A7-95C6-4F4F-B00E-C82E07FE62EF}"/>
          </ac:spMkLst>
        </pc:spChg>
        <pc:spChg chg="add del">
          <ac:chgData name="Akshita Sharma" userId="c07c9eb56e838155" providerId="LiveId" clId="{7B5D621D-3F03-42A9-8B7B-0E53C2FE9EA7}" dt="2024-02-06T04:19:28.667" v="334" actId="26606"/>
          <ac:spMkLst>
            <pc:docMk/>
            <pc:sldMk cId="3017637837" sldId="260"/>
            <ac:spMk id="20" creationId="{D07DD2DE-F619-49DD-B5E7-03A290FF4ED1}"/>
          </ac:spMkLst>
        </pc:spChg>
        <pc:spChg chg="add del">
          <ac:chgData name="Akshita Sharma" userId="c07c9eb56e838155" providerId="LiveId" clId="{7B5D621D-3F03-42A9-8B7B-0E53C2FE9EA7}" dt="2024-02-06T04:19:28.667" v="334" actId="26606"/>
          <ac:spMkLst>
            <pc:docMk/>
            <pc:sldMk cId="3017637837" sldId="260"/>
            <ac:spMk id="22" creationId="{85149191-5F60-4A28-AAFF-039F96B0F3EC}"/>
          </ac:spMkLst>
        </pc:spChg>
        <pc:spChg chg="add del">
          <ac:chgData name="Akshita Sharma" userId="c07c9eb56e838155" providerId="LiveId" clId="{7B5D621D-3F03-42A9-8B7B-0E53C2FE9EA7}" dt="2024-02-06T04:19:28.667" v="334" actId="26606"/>
          <ac:spMkLst>
            <pc:docMk/>
            <pc:sldMk cId="3017637837" sldId="260"/>
            <ac:spMk id="24" creationId="{F8260ED5-17F7-4158-B241-D51DD4CF1B7E}"/>
          </ac:spMkLst>
        </pc:spChg>
        <pc:spChg chg="add">
          <ac:chgData name="Akshita Sharma" userId="c07c9eb56e838155" providerId="LiveId" clId="{7B5D621D-3F03-42A9-8B7B-0E53C2FE9EA7}" dt="2024-02-06T04:19:28.667" v="334" actId="26606"/>
          <ac:spMkLst>
            <pc:docMk/>
            <pc:sldMk cId="3017637837" sldId="260"/>
            <ac:spMk id="29" creationId="{A8384FB5-9ADC-4DDC-881B-597D56F5B15D}"/>
          </ac:spMkLst>
        </pc:spChg>
        <pc:spChg chg="add">
          <ac:chgData name="Akshita Sharma" userId="c07c9eb56e838155" providerId="LiveId" clId="{7B5D621D-3F03-42A9-8B7B-0E53C2FE9EA7}" dt="2024-02-06T04:19:28.667" v="334" actId="26606"/>
          <ac:spMkLst>
            <pc:docMk/>
            <pc:sldMk cId="3017637837" sldId="260"/>
            <ac:spMk id="31" creationId="{91E5A9A7-95C6-4F4F-B00E-C82E07FE62EF}"/>
          </ac:spMkLst>
        </pc:spChg>
        <pc:spChg chg="add">
          <ac:chgData name="Akshita Sharma" userId="c07c9eb56e838155" providerId="LiveId" clId="{7B5D621D-3F03-42A9-8B7B-0E53C2FE9EA7}" dt="2024-02-06T04:19:28.667" v="334" actId="26606"/>
          <ac:spMkLst>
            <pc:docMk/>
            <pc:sldMk cId="3017637837" sldId="260"/>
            <ac:spMk id="33" creationId="{D07DD2DE-F619-49DD-B5E7-03A290FF4ED1}"/>
          </ac:spMkLst>
        </pc:spChg>
        <pc:spChg chg="add">
          <ac:chgData name="Akshita Sharma" userId="c07c9eb56e838155" providerId="LiveId" clId="{7B5D621D-3F03-42A9-8B7B-0E53C2FE9EA7}" dt="2024-02-06T04:19:28.667" v="334" actId="26606"/>
          <ac:spMkLst>
            <pc:docMk/>
            <pc:sldMk cId="3017637837" sldId="260"/>
            <ac:spMk id="35" creationId="{85149191-5F60-4A28-AAFF-039F96B0F3EC}"/>
          </ac:spMkLst>
        </pc:spChg>
        <pc:spChg chg="add">
          <ac:chgData name="Akshita Sharma" userId="c07c9eb56e838155" providerId="LiveId" clId="{7B5D621D-3F03-42A9-8B7B-0E53C2FE9EA7}" dt="2024-02-06T04:19:28.667" v="334" actId="26606"/>
          <ac:spMkLst>
            <pc:docMk/>
            <pc:sldMk cId="3017637837" sldId="260"/>
            <ac:spMk id="37" creationId="{F8260ED5-17F7-4158-B241-D51DD4CF1B7E}"/>
          </ac:spMkLst>
        </pc:spChg>
        <pc:graphicFrameChg chg="add mod ord">
          <ac:chgData name="Akshita Sharma" userId="c07c9eb56e838155" providerId="LiveId" clId="{7B5D621D-3F03-42A9-8B7B-0E53C2FE9EA7}" dt="2024-02-06T04:19:28.667" v="334" actId="26606"/>
          <ac:graphicFrameMkLst>
            <pc:docMk/>
            <pc:sldMk cId="3017637837" sldId="260"/>
            <ac:graphicFrameMk id="5" creationId="{5FCF2DA3-B6AA-F386-F8EF-5C45BC6E5B3E}"/>
          </ac:graphicFrameMkLst>
        </pc:graphicFrameChg>
      </pc:sldChg>
      <pc:sldChg chg="addSp delSp modSp new del mod setBg">
        <pc:chgData name="Akshita Sharma" userId="c07c9eb56e838155" providerId="LiveId" clId="{7B5D621D-3F03-42A9-8B7B-0E53C2FE9EA7}" dt="2024-02-06T04:51:10.666" v="383" actId="47"/>
        <pc:sldMkLst>
          <pc:docMk/>
          <pc:sldMk cId="3138192207" sldId="261"/>
        </pc:sldMkLst>
        <pc:spChg chg="mod">
          <ac:chgData name="Akshita Sharma" userId="c07c9eb56e838155" providerId="LiveId" clId="{7B5D621D-3F03-42A9-8B7B-0E53C2FE9EA7}" dt="2024-02-06T04:17:47.498" v="328" actId="26606"/>
          <ac:spMkLst>
            <pc:docMk/>
            <pc:sldMk cId="3138192207" sldId="261"/>
            <ac:spMk id="2" creationId="{E847A6BA-1B9A-31E0-1835-B99D333E4047}"/>
          </ac:spMkLst>
        </pc:spChg>
        <pc:spChg chg="add del mod">
          <ac:chgData name="Akshita Sharma" userId="c07c9eb56e838155" providerId="LiveId" clId="{7B5D621D-3F03-42A9-8B7B-0E53C2FE9EA7}" dt="2024-02-06T04:15:33.741" v="320" actId="26606"/>
          <ac:spMkLst>
            <pc:docMk/>
            <pc:sldMk cId="3138192207" sldId="261"/>
            <ac:spMk id="3" creationId="{1A6D2AE2-05F1-9051-1142-5AC87C912DAA}"/>
          </ac:spMkLst>
        </pc:spChg>
        <pc:spChg chg="add">
          <ac:chgData name="Akshita Sharma" userId="c07c9eb56e838155" providerId="LiveId" clId="{7B5D621D-3F03-42A9-8B7B-0E53C2FE9EA7}" dt="2024-02-06T04:17:47.498" v="328" actId="26606"/>
          <ac:spMkLst>
            <pc:docMk/>
            <pc:sldMk cId="3138192207" sldId="261"/>
            <ac:spMk id="14" creationId="{BACC6370-2D7E-4714-9D71-7542949D7D5D}"/>
          </ac:spMkLst>
        </pc:spChg>
        <pc:spChg chg="add">
          <ac:chgData name="Akshita Sharma" userId="c07c9eb56e838155" providerId="LiveId" clId="{7B5D621D-3F03-42A9-8B7B-0E53C2FE9EA7}" dt="2024-02-06T04:17:47.498" v="328" actId="26606"/>
          <ac:spMkLst>
            <pc:docMk/>
            <pc:sldMk cId="3138192207" sldId="261"/>
            <ac:spMk id="16" creationId="{F68B3F68-107C-434F-AA38-110D5EA91B85}"/>
          </ac:spMkLst>
        </pc:spChg>
        <pc:spChg chg="add">
          <ac:chgData name="Akshita Sharma" userId="c07c9eb56e838155" providerId="LiveId" clId="{7B5D621D-3F03-42A9-8B7B-0E53C2FE9EA7}" dt="2024-02-06T04:17:47.498" v="328" actId="26606"/>
          <ac:spMkLst>
            <pc:docMk/>
            <pc:sldMk cId="3138192207" sldId="261"/>
            <ac:spMk id="18" creationId="{AAD0DBB9-1A4B-4391-81D4-CB19F9AB918A}"/>
          </ac:spMkLst>
        </pc:spChg>
        <pc:spChg chg="add">
          <ac:chgData name="Akshita Sharma" userId="c07c9eb56e838155" providerId="LiveId" clId="{7B5D621D-3F03-42A9-8B7B-0E53C2FE9EA7}" dt="2024-02-06T04:17:47.498" v="328" actId="26606"/>
          <ac:spMkLst>
            <pc:docMk/>
            <pc:sldMk cId="3138192207" sldId="261"/>
            <ac:spMk id="20" creationId="{063BBA22-50EA-4C4D-BE05-F1CE4E63AA56}"/>
          </ac:spMkLst>
        </pc:spChg>
        <pc:graphicFrameChg chg="add del">
          <ac:chgData name="Akshita Sharma" userId="c07c9eb56e838155" providerId="LiveId" clId="{7B5D621D-3F03-42A9-8B7B-0E53C2FE9EA7}" dt="2024-02-06T04:15:23.002" v="317" actId="26606"/>
          <ac:graphicFrameMkLst>
            <pc:docMk/>
            <pc:sldMk cId="3138192207" sldId="261"/>
            <ac:graphicFrameMk id="5" creationId="{0EB0C313-20DA-F9CE-7CFD-330C25CDAE2B}"/>
          </ac:graphicFrameMkLst>
        </pc:graphicFrameChg>
        <pc:graphicFrameChg chg="add del">
          <ac:chgData name="Akshita Sharma" userId="c07c9eb56e838155" providerId="LiveId" clId="{7B5D621D-3F03-42A9-8B7B-0E53C2FE9EA7}" dt="2024-02-06T04:15:33.694" v="319" actId="26606"/>
          <ac:graphicFrameMkLst>
            <pc:docMk/>
            <pc:sldMk cId="3138192207" sldId="261"/>
            <ac:graphicFrameMk id="7" creationId="{B46DC1DE-3B58-8275-D5C5-2E0E227E6B47}"/>
          </ac:graphicFrameMkLst>
        </pc:graphicFrameChg>
        <pc:graphicFrameChg chg="add mod modGraphic">
          <ac:chgData name="Akshita Sharma" userId="c07c9eb56e838155" providerId="LiveId" clId="{7B5D621D-3F03-42A9-8B7B-0E53C2FE9EA7}" dt="2024-02-06T04:17:47.498" v="328" actId="26606"/>
          <ac:graphicFrameMkLst>
            <pc:docMk/>
            <pc:sldMk cId="3138192207" sldId="261"/>
            <ac:graphicFrameMk id="9" creationId="{35588BD8-02F5-5192-312A-85C93213135B}"/>
          </ac:graphicFrameMkLst>
        </pc:graphicFrameChg>
      </pc:sldChg>
      <pc:sldChg chg="addSp delSp modSp new del mod setBg">
        <pc:chgData name="Akshita Sharma" userId="c07c9eb56e838155" providerId="LiveId" clId="{7B5D621D-3F03-42A9-8B7B-0E53C2FE9EA7}" dt="2024-02-06T04:51:08.910" v="382" actId="47"/>
        <pc:sldMkLst>
          <pc:docMk/>
          <pc:sldMk cId="2562684440" sldId="262"/>
        </pc:sldMkLst>
        <pc:spChg chg="mod">
          <ac:chgData name="Akshita Sharma" userId="c07c9eb56e838155" providerId="LiveId" clId="{7B5D621D-3F03-42A9-8B7B-0E53C2FE9EA7}" dt="2024-02-06T04:17:12.345" v="327" actId="26606"/>
          <ac:spMkLst>
            <pc:docMk/>
            <pc:sldMk cId="2562684440" sldId="262"/>
            <ac:spMk id="2" creationId="{CE49A8AF-BA25-7D03-B392-45F98A17AA21}"/>
          </ac:spMkLst>
        </pc:spChg>
        <pc:spChg chg="add del mod">
          <ac:chgData name="Akshita Sharma" userId="c07c9eb56e838155" providerId="LiveId" clId="{7B5D621D-3F03-42A9-8B7B-0E53C2FE9EA7}" dt="2024-02-06T04:17:12.345" v="327" actId="26606"/>
          <ac:spMkLst>
            <pc:docMk/>
            <pc:sldMk cId="2562684440" sldId="262"/>
            <ac:spMk id="3" creationId="{7F83C4EE-54A4-20E6-DADB-118206E763E4}"/>
          </ac:spMkLst>
        </pc:spChg>
        <pc:spChg chg="add del">
          <ac:chgData name="Akshita Sharma" userId="c07c9eb56e838155" providerId="LiveId" clId="{7B5D621D-3F03-42A9-8B7B-0E53C2FE9EA7}" dt="2024-02-06T04:16:52.374" v="324" actId="26606"/>
          <ac:spMkLst>
            <pc:docMk/>
            <pc:sldMk cId="2562684440" sldId="262"/>
            <ac:spMk id="9" creationId="{2A11688B-0A27-4E86-8D55-76F71ADF299B}"/>
          </ac:spMkLst>
        </pc:spChg>
        <pc:spChg chg="add">
          <ac:chgData name="Akshita Sharma" userId="c07c9eb56e838155" providerId="LiveId" clId="{7B5D621D-3F03-42A9-8B7B-0E53C2FE9EA7}" dt="2024-02-06T04:17:12.345" v="327" actId="26606"/>
          <ac:spMkLst>
            <pc:docMk/>
            <pc:sldMk cId="2562684440" sldId="262"/>
            <ac:spMk id="13" creationId="{AAD0DBB9-1A4B-4391-81D4-CB19F9AB918A}"/>
          </ac:spMkLst>
        </pc:spChg>
        <pc:spChg chg="add del">
          <ac:chgData name="Akshita Sharma" userId="c07c9eb56e838155" providerId="LiveId" clId="{7B5D621D-3F03-42A9-8B7B-0E53C2FE9EA7}" dt="2024-02-06T04:16:52.374" v="324" actId="26606"/>
          <ac:spMkLst>
            <pc:docMk/>
            <pc:sldMk cId="2562684440" sldId="262"/>
            <ac:spMk id="15" creationId="{40F88E6C-5782-452A-8C4F-9D2C2EAC8499}"/>
          </ac:spMkLst>
        </pc:spChg>
        <pc:spChg chg="add del">
          <ac:chgData name="Akshita Sharma" userId="c07c9eb56e838155" providerId="LiveId" clId="{7B5D621D-3F03-42A9-8B7B-0E53C2FE9EA7}" dt="2024-02-06T04:17:12.313" v="326" actId="26606"/>
          <ac:spMkLst>
            <pc:docMk/>
            <pc:sldMk cId="2562684440" sldId="262"/>
            <ac:spMk id="17" creationId="{738F59A4-4431-460D-8E49-6E65C189A566}"/>
          </ac:spMkLst>
        </pc:spChg>
        <pc:spChg chg="add">
          <ac:chgData name="Akshita Sharma" userId="c07c9eb56e838155" providerId="LiveId" clId="{7B5D621D-3F03-42A9-8B7B-0E53C2FE9EA7}" dt="2024-02-06T04:17:12.345" v="327" actId="26606"/>
          <ac:spMkLst>
            <pc:docMk/>
            <pc:sldMk cId="2562684440" sldId="262"/>
            <ac:spMk id="23" creationId="{BACC6370-2D7E-4714-9D71-7542949D7D5D}"/>
          </ac:spMkLst>
        </pc:spChg>
        <pc:spChg chg="add">
          <ac:chgData name="Akshita Sharma" userId="c07c9eb56e838155" providerId="LiveId" clId="{7B5D621D-3F03-42A9-8B7B-0E53C2FE9EA7}" dt="2024-02-06T04:17:12.345" v="327" actId="26606"/>
          <ac:spMkLst>
            <pc:docMk/>
            <pc:sldMk cId="2562684440" sldId="262"/>
            <ac:spMk id="24" creationId="{F68B3F68-107C-434F-AA38-110D5EA91B85}"/>
          </ac:spMkLst>
        </pc:spChg>
        <pc:spChg chg="add">
          <ac:chgData name="Akshita Sharma" userId="c07c9eb56e838155" providerId="LiveId" clId="{7B5D621D-3F03-42A9-8B7B-0E53C2FE9EA7}" dt="2024-02-06T04:17:12.345" v="327" actId="26606"/>
          <ac:spMkLst>
            <pc:docMk/>
            <pc:sldMk cId="2562684440" sldId="262"/>
            <ac:spMk id="25" creationId="{063BBA22-50EA-4C4D-BE05-F1CE4E63AA56}"/>
          </ac:spMkLst>
        </pc:spChg>
        <pc:grpChg chg="add del">
          <ac:chgData name="Akshita Sharma" userId="c07c9eb56e838155" providerId="LiveId" clId="{7B5D621D-3F03-42A9-8B7B-0E53C2FE9EA7}" dt="2024-02-06T04:16:52.374" v="324" actId="26606"/>
          <ac:grpSpMkLst>
            <pc:docMk/>
            <pc:sldMk cId="2562684440" sldId="262"/>
            <ac:grpSpMk id="11" creationId="{C84A868B-654E-447C-8D9C-0F9328308CA2}"/>
          </ac:grpSpMkLst>
        </pc:grpChg>
        <pc:grpChg chg="add del">
          <ac:chgData name="Akshita Sharma" userId="c07c9eb56e838155" providerId="LiveId" clId="{7B5D621D-3F03-42A9-8B7B-0E53C2FE9EA7}" dt="2024-02-06T04:17:12.313" v="326" actId="26606"/>
          <ac:grpSpMkLst>
            <pc:docMk/>
            <pc:sldMk cId="2562684440" sldId="262"/>
            <ac:grpSpMk id="18" creationId="{8A919B9C-5C01-47E4-B2F2-45F589208ABF}"/>
          </ac:grpSpMkLst>
        </pc:grpChg>
        <pc:graphicFrameChg chg="add del">
          <ac:chgData name="Akshita Sharma" userId="c07c9eb56e838155" providerId="LiveId" clId="{7B5D621D-3F03-42A9-8B7B-0E53C2FE9EA7}" dt="2024-02-06T04:16:52.374" v="324" actId="26606"/>
          <ac:graphicFrameMkLst>
            <pc:docMk/>
            <pc:sldMk cId="2562684440" sldId="262"/>
            <ac:graphicFrameMk id="5" creationId="{E8701B0E-EF90-E268-0277-3F7404A09A65}"/>
          </ac:graphicFrameMkLst>
        </pc:graphicFrameChg>
        <pc:graphicFrameChg chg="add del">
          <ac:chgData name="Akshita Sharma" userId="c07c9eb56e838155" providerId="LiveId" clId="{7B5D621D-3F03-42A9-8B7B-0E53C2FE9EA7}" dt="2024-02-06T04:17:12.313" v="326" actId="26606"/>
          <ac:graphicFrameMkLst>
            <pc:docMk/>
            <pc:sldMk cId="2562684440" sldId="262"/>
            <ac:graphicFrameMk id="21" creationId="{BD20193A-D950-B335-1CF3-FD80E1787138}"/>
          </ac:graphicFrameMkLst>
        </pc:graphicFrameChg>
        <pc:graphicFrameChg chg="add">
          <ac:chgData name="Akshita Sharma" userId="c07c9eb56e838155" providerId="LiveId" clId="{7B5D621D-3F03-42A9-8B7B-0E53C2FE9EA7}" dt="2024-02-06T04:17:12.345" v="327" actId="26606"/>
          <ac:graphicFrameMkLst>
            <pc:docMk/>
            <pc:sldMk cId="2562684440" sldId="262"/>
            <ac:graphicFrameMk id="26" creationId="{4363C248-B8FC-12D7-AAF1-BE94F18B1F7B}"/>
          </ac:graphicFrameMkLst>
        </pc:graphicFrameChg>
      </pc:sldChg>
      <pc:sldChg chg="addSp delSp modSp new del mod">
        <pc:chgData name="Akshita Sharma" userId="c07c9eb56e838155" providerId="LiveId" clId="{7B5D621D-3F03-42A9-8B7B-0E53C2FE9EA7}" dt="2024-02-06T04:51:07.406" v="381" actId="47"/>
        <pc:sldMkLst>
          <pc:docMk/>
          <pc:sldMk cId="1174775748" sldId="263"/>
        </pc:sldMkLst>
        <pc:spChg chg="del">
          <ac:chgData name="Akshita Sharma" userId="c07c9eb56e838155" providerId="LiveId" clId="{7B5D621D-3F03-42A9-8B7B-0E53C2FE9EA7}" dt="2024-02-06T04:30:24.299" v="338" actId="478"/>
          <ac:spMkLst>
            <pc:docMk/>
            <pc:sldMk cId="1174775748" sldId="263"/>
            <ac:spMk id="2" creationId="{E4680E72-822C-2351-4AF3-C8C5CE7412FC}"/>
          </ac:spMkLst>
        </pc:spChg>
        <pc:spChg chg="del">
          <ac:chgData name="Akshita Sharma" userId="c07c9eb56e838155" providerId="LiveId" clId="{7B5D621D-3F03-42A9-8B7B-0E53C2FE9EA7}" dt="2024-02-06T04:30:27.128" v="339" actId="478"/>
          <ac:spMkLst>
            <pc:docMk/>
            <pc:sldMk cId="1174775748" sldId="263"/>
            <ac:spMk id="3" creationId="{4D8A1AFD-93D3-18FC-0E03-779F106FC80D}"/>
          </ac:spMkLst>
        </pc:spChg>
        <pc:spChg chg="add mod">
          <ac:chgData name="Akshita Sharma" userId="c07c9eb56e838155" providerId="LiveId" clId="{7B5D621D-3F03-42A9-8B7B-0E53C2FE9EA7}" dt="2024-02-06T04:31:15.843" v="345" actId="207"/>
          <ac:spMkLst>
            <pc:docMk/>
            <pc:sldMk cId="1174775748" sldId="263"/>
            <ac:spMk id="6" creationId="{B9C113B7-9C57-105A-0ABA-676383BF20B2}"/>
          </ac:spMkLst>
        </pc:spChg>
        <pc:spChg chg="add mod">
          <ac:chgData name="Akshita Sharma" userId="c07c9eb56e838155" providerId="LiveId" clId="{7B5D621D-3F03-42A9-8B7B-0E53C2FE9EA7}" dt="2024-02-06T04:35:01.834" v="374" actId="207"/>
          <ac:spMkLst>
            <pc:docMk/>
            <pc:sldMk cId="1174775748" sldId="263"/>
            <ac:spMk id="8" creationId="{64E6724C-5F78-DCAE-E225-F675A37CFB7E}"/>
          </ac:spMkLst>
        </pc:spChg>
        <pc:picChg chg="add mod modCrop">
          <ac:chgData name="Akshita Sharma" userId="c07c9eb56e838155" providerId="LiveId" clId="{7B5D621D-3F03-42A9-8B7B-0E53C2FE9EA7}" dt="2024-02-06T04:30:47.438" v="342" actId="732"/>
          <ac:picMkLst>
            <pc:docMk/>
            <pc:sldMk cId="1174775748" sldId="263"/>
            <ac:picMk id="5" creationId="{D16D245B-4512-CBAC-9BF9-14009A256179}"/>
          </ac:picMkLst>
        </pc:picChg>
        <pc:picChg chg="add del mod">
          <ac:chgData name="Akshita Sharma" userId="c07c9eb56e838155" providerId="LiveId" clId="{7B5D621D-3F03-42A9-8B7B-0E53C2FE9EA7}" dt="2024-02-06T04:39:48.241" v="380" actId="478"/>
          <ac:picMkLst>
            <pc:docMk/>
            <pc:sldMk cId="1174775748" sldId="263"/>
            <ac:picMk id="10" creationId="{E3EDB35C-3023-0142-B2A5-42D80A945FA4}"/>
          </ac:picMkLst>
        </pc:picChg>
      </pc:sldChg>
    </pc:docChg>
  </pc:docChgLst>
  <pc:docChgLst>
    <pc:chgData name="Piyush Arvindbhai Kakde" userId="24d8e7e6-da01-4688-bbe2-8be3d2dd0e3d" providerId="ADAL" clId="{A48ED956-D644-4285-B9B9-9A6B790D7AB7}"/>
    <pc:docChg chg="undo redo custSel addSld modSld">
      <pc:chgData name="Piyush Arvindbhai Kakde" userId="24d8e7e6-da01-4688-bbe2-8be3d2dd0e3d" providerId="ADAL" clId="{A48ED956-D644-4285-B9B9-9A6B790D7AB7}" dt="2024-02-22T02:50:09.603" v="73" actId="20577"/>
      <pc:docMkLst>
        <pc:docMk/>
      </pc:docMkLst>
      <pc:sldChg chg="addSp delSp modSp add mod">
        <pc:chgData name="Piyush Arvindbhai Kakde" userId="24d8e7e6-da01-4688-bbe2-8be3d2dd0e3d" providerId="ADAL" clId="{A48ED956-D644-4285-B9B9-9A6B790D7AB7}" dt="2024-02-22T02:41:10.864" v="68" actId="20577"/>
        <pc:sldMkLst>
          <pc:docMk/>
          <pc:sldMk cId="2779464948" sldId="273"/>
        </pc:sldMkLst>
        <pc:spChg chg="mod">
          <ac:chgData name="Piyush Arvindbhai Kakde" userId="24d8e7e6-da01-4688-bbe2-8be3d2dd0e3d" providerId="ADAL" clId="{A48ED956-D644-4285-B9B9-9A6B790D7AB7}" dt="2024-02-21T01:41:40.188" v="31" actId="20577"/>
          <ac:spMkLst>
            <pc:docMk/>
            <pc:sldMk cId="2779464948" sldId="273"/>
            <ac:spMk id="3" creationId="{4936D6B8-0C60-99AF-6F9F-D135083ED1A7}"/>
          </ac:spMkLst>
        </pc:spChg>
        <pc:graphicFrameChg chg="mod">
          <ac:chgData name="Piyush Arvindbhai Kakde" userId="24d8e7e6-da01-4688-bbe2-8be3d2dd0e3d" providerId="ADAL" clId="{A48ED956-D644-4285-B9B9-9A6B790D7AB7}" dt="2024-02-22T02:41:10.864" v="68" actId="20577"/>
          <ac:graphicFrameMkLst>
            <pc:docMk/>
            <pc:sldMk cId="2779464948" sldId="273"/>
            <ac:graphicFrameMk id="5" creationId="{4C132D63-4175-4224-920E-EA2E3DCCBE8B}"/>
          </ac:graphicFrameMkLst>
        </pc:graphicFrameChg>
        <pc:picChg chg="add mod">
          <ac:chgData name="Piyush Arvindbhai Kakde" userId="24d8e7e6-da01-4688-bbe2-8be3d2dd0e3d" providerId="ADAL" clId="{A48ED956-D644-4285-B9B9-9A6B790D7AB7}" dt="2024-02-21T01:41:29.258" v="4" actId="1076"/>
          <ac:picMkLst>
            <pc:docMk/>
            <pc:sldMk cId="2779464948" sldId="273"/>
            <ac:picMk id="5" creationId="{BED40B50-461E-5BCE-576C-16609EDCF666}"/>
          </ac:picMkLst>
        </pc:picChg>
        <pc:picChg chg="del mod">
          <ac:chgData name="Piyush Arvindbhai Kakde" userId="24d8e7e6-da01-4688-bbe2-8be3d2dd0e3d" providerId="ADAL" clId="{A48ED956-D644-4285-B9B9-9A6B790D7AB7}" dt="2024-02-21T01:41:25.312" v="2" actId="478"/>
          <ac:picMkLst>
            <pc:docMk/>
            <pc:sldMk cId="2779464948" sldId="273"/>
            <ac:picMk id="17" creationId="{9F254ADB-30B9-EB14-9E52-0EDEE7C9D9A2}"/>
          </ac:picMkLst>
        </pc:picChg>
      </pc:sldChg>
      <pc:sldChg chg="addSp delSp modSp add mod">
        <pc:chgData name="Piyush Arvindbhai Kakde" userId="24d8e7e6-da01-4688-bbe2-8be3d2dd0e3d" providerId="ADAL" clId="{A48ED956-D644-4285-B9B9-9A6B790D7AB7}" dt="2024-02-21T01:44:04.597" v="37" actId="1076"/>
        <pc:sldMkLst>
          <pc:docMk/>
          <pc:sldMk cId="1044402470" sldId="274"/>
        </pc:sldMkLst>
        <pc:spChg chg="add">
          <ac:chgData name="Piyush Arvindbhai Kakde" userId="24d8e7e6-da01-4688-bbe2-8be3d2dd0e3d" providerId="ADAL" clId="{A48ED956-D644-4285-B9B9-9A6B790D7AB7}" dt="2024-02-21T01:43:51.225" v="34"/>
          <ac:spMkLst>
            <pc:docMk/>
            <pc:sldMk cId="1044402470" sldId="274"/>
            <ac:spMk id="4" creationId="{A2F64A2C-57A7-C8A5-AEB8-75F6F7ED1312}"/>
          </ac:spMkLst>
        </pc:spChg>
        <pc:picChg chg="del">
          <ac:chgData name="Piyush Arvindbhai Kakde" userId="24d8e7e6-da01-4688-bbe2-8be3d2dd0e3d" providerId="ADAL" clId="{A48ED956-D644-4285-B9B9-9A6B790D7AB7}" dt="2024-02-21T01:43:49.071" v="33" actId="478"/>
          <ac:picMkLst>
            <pc:docMk/>
            <pc:sldMk cId="1044402470" sldId="274"/>
            <ac:picMk id="5" creationId="{115ED9F4-151B-3805-4CAF-7DA58498888E}"/>
          </ac:picMkLst>
        </pc:picChg>
        <pc:picChg chg="add mod">
          <ac:chgData name="Piyush Arvindbhai Kakde" userId="24d8e7e6-da01-4688-bbe2-8be3d2dd0e3d" providerId="ADAL" clId="{A48ED956-D644-4285-B9B9-9A6B790D7AB7}" dt="2024-02-21T01:44:04.597" v="37" actId="1076"/>
          <ac:picMkLst>
            <pc:docMk/>
            <pc:sldMk cId="1044402470" sldId="274"/>
            <ac:picMk id="6" creationId="{81AEB1D5-F943-3E93-E30C-BF6D8C27EF6D}"/>
          </ac:picMkLst>
        </pc:picChg>
      </pc:sldChg>
      <pc:sldChg chg="addSp delSp modSp add mod">
        <pc:chgData name="Piyush Arvindbhai Kakde" userId="24d8e7e6-da01-4688-bbe2-8be3d2dd0e3d" providerId="ADAL" clId="{A48ED956-D644-4285-B9B9-9A6B790D7AB7}" dt="2024-02-21T01:44:54.310" v="40"/>
        <pc:sldMkLst>
          <pc:docMk/>
          <pc:sldMk cId="1760984210" sldId="275"/>
        </pc:sldMkLst>
        <pc:graphicFrameChg chg="add mod">
          <ac:chgData name="Piyush Arvindbhai Kakde" userId="24d8e7e6-da01-4688-bbe2-8be3d2dd0e3d" providerId="ADAL" clId="{A48ED956-D644-4285-B9B9-9A6B790D7AB7}" dt="2024-02-21T01:44:54.310" v="40"/>
          <ac:graphicFrameMkLst>
            <pc:docMk/>
            <pc:sldMk cId="1760984210" sldId="275"/>
            <ac:graphicFrameMk id="4" creationId="{BF16D066-BFA6-FBC3-1B32-FCFEAD7F5947}"/>
          </ac:graphicFrameMkLst>
        </pc:graphicFrameChg>
        <pc:picChg chg="del">
          <ac:chgData name="Piyush Arvindbhai Kakde" userId="24d8e7e6-da01-4688-bbe2-8be3d2dd0e3d" providerId="ADAL" clId="{A48ED956-D644-4285-B9B9-9A6B790D7AB7}" dt="2024-02-21T01:44:52.949" v="39" actId="478"/>
          <ac:picMkLst>
            <pc:docMk/>
            <pc:sldMk cId="1760984210" sldId="275"/>
            <ac:picMk id="6" creationId="{0F9C152C-3EDB-E5F2-694E-09B7A371B043}"/>
          </ac:picMkLst>
        </pc:picChg>
      </pc:sldChg>
      <pc:sldChg chg="addSp delSp modSp add mod modNotesTx">
        <pc:chgData name="Piyush Arvindbhai Kakde" userId="24d8e7e6-da01-4688-bbe2-8be3d2dd0e3d" providerId="ADAL" clId="{A48ED956-D644-4285-B9B9-9A6B790D7AB7}" dt="2024-02-21T15:33:51.709" v="66" actId="403"/>
        <pc:sldMkLst>
          <pc:docMk/>
          <pc:sldMk cId="3465384572" sldId="276"/>
        </pc:sldMkLst>
        <pc:spChg chg="del">
          <ac:chgData name="Piyush Arvindbhai Kakde" userId="24d8e7e6-da01-4688-bbe2-8be3d2dd0e3d" providerId="ADAL" clId="{A48ED956-D644-4285-B9B9-9A6B790D7AB7}" dt="2024-02-21T01:46:49.628" v="42" actId="478"/>
          <ac:spMkLst>
            <pc:docMk/>
            <pc:sldMk cId="3465384572" sldId="276"/>
            <ac:spMk id="2" creationId="{D8AF633D-B782-C112-0950-9E138C99E4BE}"/>
          </ac:spMkLst>
        </pc:spChg>
        <pc:spChg chg="add del">
          <ac:chgData name="Piyush Arvindbhai Kakde" userId="24d8e7e6-da01-4688-bbe2-8be3d2dd0e3d" providerId="ADAL" clId="{A48ED956-D644-4285-B9B9-9A6B790D7AB7}" dt="2024-02-21T01:46:58.391" v="46" actId="22"/>
          <ac:spMkLst>
            <pc:docMk/>
            <pc:sldMk cId="3465384572" sldId="276"/>
            <ac:spMk id="6" creationId="{826C3096-7E64-B05D-F62D-D4B5A2542D00}"/>
          </ac:spMkLst>
        </pc:spChg>
        <pc:spChg chg="add mod">
          <ac:chgData name="Piyush Arvindbhai Kakde" userId="24d8e7e6-da01-4688-bbe2-8be3d2dd0e3d" providerId="ADAL" clId="{A48ED956-D644-4285-B9B9-9A6B790D7AB7}" dt="2024-02-21T01:47:36.019" v="56" actId="12"/>
          <ac:spMkLst>
            <pc:docMk/>
            <pc:sldMk cId="3465384572" sldId="276"/>
            <ac:spMk id="8" creationId="{0C5724CE-9327-C13F-06A4-8074C933BBCF}"/>
          </ac:spMkLst>
        </pc:spChg>
        <pc:graphicFrameChg chg="del">
          <ac:chgData name="Piyush Arvindbhai Kakde" userId="24d8e7e6-da01-4688-bbe2-8be3d2dd0e3d" providerId="ADAL" clId="{A48ED956-D644-4285-B9B9-9A6B790D7AB7}" dt="2024-02-21T01:46:49.628" v="42" actId="478"/>
          <ac:graphicFrameMkLst>
            <pc:docMk/>
            <pc:sldMk cId="3465384572" sldId="276"/>
            <ac:graphicFrameMk id="4" creationId="{60994CAC-488C-BC79-38FE-F1E308FE3477}"/>
          </ac:graphicFrameMkLst>
        </pc:graphicFrameChg>
      </pc:sldChg>
      <pc:sldChg chg="modSp mod">
        <pc:chgData name="Piyush Arvindbhai Kakde" userId="24d8e7e6-da01-4688-bbe2-8be3d2dd0e3d" providerId="ADAL" clId="{A48ED956-D644-4285-B9B9-9A6B790D7AB7}" dt="2024-02-22T02:50:09.603" v="73" actId="20577"/>
        <pc:sldMkLst>
          <pc:docMk/>
          <pc:sldMk cId="2742433992" sldId="288"/>
        </pc:sldMkLst>
        <pc:graphicFrameChg chg="modGraphic">
          <ac:chgData name="Piyush Arvindbhai Kakde" userId="24d8e7e6-da01-4688-bbe2-8be3d2dd0e3d" providerId="ADAL" clId="{A48ED956-D644-4285-B9B9-9A6B790D7AB7}" dt="2024-02-22T02:50:09.603" v="73" actId="20577"/>
          <ac:graphicFrameMkLst>
            <pc:docMk/>
            <pc:sldMk cId="2742433992" sldId="288"/>
            <ac:graphicFrameMk id="12" creationId="{D460F59B-123C-3EC6-958E-8887F1F48D3B}"/>
          </ac:graphicFrameMkLst>
        </pc:graphicFrameChg>
      </pc:sldChg>
    </pc:docChg>
  </pc:docChgLst>
  <pc:docChgLst>
    <pc:chgData name="Akshita Sharma" userId="86c7f61f-e74e-4761-93ff-b490c50752fa" providerId="ADAL" clId="{D19545FD-D394-4683-8AAC-C7372A95513A}"/>
    <pc:docChg chg="undo custSel addSld delSld modSld sldOrd modSection">
      <pc:chgData name="Akshita Sharma" userId="86c7f61f-e74e-4761-93ff-b490c50752fa" providerId="ADAL" clId="{D19545FD-D394-4683-8AAC-C7372A95513A}" dt="2024-02-22T03:53:00.533" v="1102" actId="1076"/>
      <pc:docMkLst>
        <pc:docMk/>
      </pc:docMkLst>
      <pc:sldChg chg="modSp mod">
        <pc:chgData name="Akshita Sharma" userId="86c7f61f-e74e-4761-93ff-b490c50752fa" providerId="ADAL" clId="{D19545FD-D394-4683-8AAC-C7372A95513A}" dt="2024-02-21T17:45:47.465" v="459" actId="1076"/>
        <pc:sldMkLst>
          <pc:docMk/>
          <pc:sldMk cId="2695018813" sldId="257"/>
        </pc:sldMkLst>
        <pc:spChg chg="mod">
          <ac:chgData name="Akshita Sharma" userId="86c7f61f-e74e-4761-93ff-b490c50752fa" providerId="ADAL" clId="{D19545FD-D394-4683-8AAC-C7372A95513A}" dt="2024-02-21T17:45:47.465" v="459" actId="1076"/>
          <ac:spMkLst>
            <pc:docMk/>
            <pc:sldMk cId="2695018813" sldId="257"/>
            <ac:spMk id="3" creationId="{5D43757D-F5E6-9FD8-C923-3C3CAFE5BB9D}"/>
          </ac:spMkLst>
        </pc:spChg>
      </pc:sldChg>
      <pc:sldChg chg="modSp mod ord">
        <pc:chgData name="Akshita Sharma" userId="86c7f61f-e74e-4761-93ff-b490c50752fa" providerId="ADAL" clId="{D19545FD-D394-4683-8AAC-C7372A95513A}" dt="2024-02-21T20:20:44.675" v="1089" actId="1076"/>
        <pc:sldMkLst>
          <pc:docMk/>
          <pc:sldMk cId="632160301" sldId="262"/>
        </pc:sldMkLst>
        <pc:spChg chg="mod">
          <ac:chgData name="Akshita Sharma" userId="86c7f61f-e74e-4761-93ff-b490c50752fa" providerId="ADAL" clId="{D19545FD-D394-4683-8AAC-C7372A95513A}" dt="2024-02-21T20:20:44.675" v="1089" actId="1076"/>
          <ac:spMkLst>
            <pc:docMk/>
            <pc:sldMk cId="632160301" sldId="262"/>
            <ac:spMk id="4" creationId="{7310615B-400A-F9A9-2BC0-3D84279CBEB2}"/>
          </ac:spMkLst>
        </pc:spChg>
      </pc:sldChg>
      <pc:sldChg chg="modSp mod ord">
        <pc:chgData name="Akshita Sharma" userId="86c7f61f-e74e-4761-93ff-b490c50752fa" providerId="ADAL" clId="{D19545FD-D394-4683-8AAC-C7372A95513A}" dt="2024-02-22T03:45:01.044" v="1096" actId="1076"/>
        <pc:sldMkLst>
          <pc:docMk/>
          <pc:sldMk cId="2526657646" sldId="268"/>
        </pc:sldMkLst>
        <pc:picChg chg="mod">
          <ac:chgData name="Akshita Sharma" userId="86c7f61f-e74e-4761-93ff-b490c50752fa" providerId="ADAL" clId="{D19545FD-D394-4683-8AAC-C7372A95513A}" dt="2024-02-22T03:45:01.044" v="1096" actId="1076"/>
          <ac:picMkLst>
            <pc:docMk/>
            <pc:sldMk cId="2526657646" sldId="268"/>
            <ac:picMk id="19" creationId="{C0EEA673-C880-B719-4DEE-8307B324C6CA}"/>
          </ac:picMkLst>
        </pc:picChg>
      </pc:sldChg>
      <pc:sldChg chg="addSp delSp modSp mod">
        <pc:chgData name="Akshita Sharma" userId="86c7f61f-e74e-4761-93ff-b490c50752fa" providerId="ADAL" clId="{D19545FD-D394-4683-8AAC-C7372A95513A}" dt="2024-02-21T16:07:31.034" v="43" actId="478"/>
        <pc:sldMkLst>
          <pc:docMk/>
          <pc:sldMk cId="3077740534" sldId="269"/>
        </pc:sldMkLst>
        <pc:graphicFrameChg chg="add del mod modGraphic">
          <ac:chgData name="Akshita Sharma" userId="86c7f61f-e74e-4761-93ff-b490c50752fa" providerId="ADAL" clId="{D19545FD-D394-4683-8AAC-C7372A95513A}" dt="2024-02-21T16:07:31.034" v="43" actId="478"/>
          <ac:graphicFrameMkLst>
            <pc:docMk/>
            <pc:sldMk cId="3077740534" sldId="269"/>
            <ac:graphicFrameMk id="7" creationId="{595F0BD8-2C4B-FB1C-ADF0-A869070470A7}"/>
          </ac:graphicFrameMkLst>
        </pc:graphicFrameChg>
      </pc:sldChg>
      <pc:sldChg chg="addSp delSp modSp new mod ord">
        <pc:chgData name="Akshita Sharma" userId="86c7f61f-e74e-4761-93ff-b490c50752fa" providerId="ADAL" clId="{D19545FD-D394-4683-8AAC-C7372A95513A}" dt="2024-02-21T18:04:21.058" v="475"/>
        <pc:sldMkLst>
          <pc:docMk/>
          <pc:sldMk cId="2302818402" sldId="270"/>
        </pc:sldMkLst>
        <pc:spChg chg="del">
          <ac:chgData name="Akshita Sharma" userId="86c7f61f-e74e-4761-93ff-b490c50752fa" providerId="ADAL" clId="{D19545FD-D394-4683-8AAC-C7372A95513A}" dt="2024-02-20T19:37:38.452" v="2" actId="478"/>
          <ac:spMkLst>
            <pc:docMk/>
            <pc:sldMk cId="2302818402" sldId="270"/>
            <ac:spMk id="2" creationId="{7C1F94B1-B194-8CFD-575F-E6E92B4B2EB8}"/>
          </ac:spMkLst>
        </pc:spChg>
        <pc:spChg chg="del">
          <ac:chgData name="Akshita Sharma" userId="86c7f61f-e74e-4761-93ff-b490c50752fa" providerId="ADAL" clId="{D19545FD-D394-4683-8AAC-C7372A95513A}" dt="2024-02-20T19:37:35.064" v="1" actId="478"/>
          <ac:spMkLst>
            <pc:docMk/>
            <pc:sldMk cId="2302818402" sldId="270"/>
            <ac:spMk id="3" creationId="{3CD2F58A-8640-FE03-6CC5-3094EE6DE333}"/>
          </ac:spMkLst>
        </pc:spChg>
        <pc:spChg chg="add del mod">
          <ac:chgData name="Akshita Sharma" userId="86c7f61f-e74e-4761-93ff-b490c50752fa" providerId="ADAL" clId="{D19545FD-D394-4683-8AAC-C7372A95513A}" dt="2024-02-21T17:35:30.709" v="400" actId="478"/>
          <ac:spMkLst>
            <pc:docMk/>
            <pc:sldMk cId="2302818402" sldId="270"/>
            <ac:spMk id="3" creationId="{CBE858E3-0B19-460C-F774-4CB02076A0D2}"/>
          </ac:spMkLst>
        </pc:spChg>
        <pc:grpChg chg="add mod">
          <ac:chgData name="Akshita Sharma" userId="86c7f61f-e74e-4761-93ff-b490c50752fa" providerId="ADAL" clId="{D19545FD-D394-4683-8AAC-C7372A95513A}" dt="2024-02-21T15:41:51.672" v="37" actId="1076"/>
          <ac:grpSpMkLst>
            <pc:docMk/>
            <pc:sldMk cId="2302818402" sldId="270"/>
            <ac:grpSpMk id="2" creationId="{25C40B29-838A-284D-61B8-AE273C7DF925}"/>
          </ac:grpSpMkLst>
        </pc:grpChg>
        <pc:picChg chg="add mod">
          <ac:chgData name="Akshita Sharma" userId="86c7f61f-e74e-4761-93ff-b490c50752fa" providerId="ADAL" clId="{D19545FD-D394-4683-8AAC-C7372A95513A}" dt="2024-02-21T15:35:34.364" v="27" actId="164"/>
          <ac:picMkLst>
            <pc:docMk/>
            <pc:sldMk cId="2302818402" sldId="270"/>
            <ac:picMk id="5" creationId="{74D14334-8361-21FC-BA3E-F64746062F4A}"/>
          </ac:picMkLst>
        </pc:picChg>
        <pc:picChg chg="add mod">
          <ac:chgData name="Akshita Sharma" userId="86c7f61f-e74e-4761-93ff-b490c50752fa" providerId="ADAL" clId="{D19545FD-D394-4683-8AAC-C7372A95513A}" dt="2024-02-21T15:41:46.618" v="36" actId="14100"/>
          <ac:picMkLst>
            <pc:docMk/>
            <pc:sldMk cId="2302818402" sldId="270"/>
            <ac:picMk id="7" creationId="{D359BD99-4D43-35D1-9D90-5F8B0A0DF6B0}"/>
          </ac:picMkLst>
        </pc:picChg>
      </pc:sldChg>
      <pc:sldChg chg="addSp delSp modSp new del mod">
        <pc:chgData name="Akshita Sharma" userId="86c7f61f-e74e-4761-93ff-b490c50752fa" providerId="ADAL" clId="{D19545FD-D394-4683-8AAC-C7372A95513A}" dt="2024-02-21T15:46:03.568" v="38" actId="2696"/>
        <pc:sldMkLst>
          <pc:docMk/>
          <pc:sldMk cId="1199472693" sldId="271"/>
        </pc:sldMkLst>
        <pc:spChg chg="del">
          <ac:chgData name="Akshita Sharma" userId="86c7f61f-e74e-4761-93ff-b490c50752fa" providerId="ADAL" clId="{D19545FD-D394-4683-8AAC-C7372A95513A}" dt="2024-02-20T19:43:21.039" v="14" actId="478"/>
          <ac:spMkLst>
            <pc:docMk/>
            <pc:sldMk cId="1199472693" sldId="271"/>
            <ac:spMk id="2" creationId="{3088145B-E213-57CD-C4B1-BB07CA1BC01E}"/>
          </ac:spMkLst>
        </pc:spChg>
        <pc:spChg chg="del">
          <ac:chgData name="Akshita Sharma" userId="86c7f61f-e74e-4761-93ff-b490c50752fa" providerId="ADAL" clId="{D19545FD-D394-4683-8AAC-C7372A95513A}" dt="2024-02-20T19:43:18.421" v="13" actId="478"/>
          <ac:spMkLst>
            <pc:docMk/>
            <pc:sldMk cId="1199472693" sldId="271"/>
            <ac:spMk id="3" creationId="{64CB62D2-5FE0-BD3D-0F4E-BC681B880897}"/>
          </ac:spMkLst>
        </pc:spChg>
        <pc:grpChg chg="add mod">
          <ac:chgData name="Akshita Sharma" userId="86c7f61f-e74e-4761-93ff-b490c50752fa" providerId="ADAL" clId="{D19545FD-D394-4683-8AAC-C7372A95513A}" dt="2024-02-21T15:38:12.743" v="34" actId="1076"/>
          <ac:grpSpMkLst>
            <pc:docMk/>
            <pc:sldMk cId="1199472693" sldId="271"/>
            <ac:grpSpMk id="2" creationId="{A0B93D68-619B-717E-A50B-CE514C516839}"/>
          </ac:grpSpMkLst>
        </pc:grpChg>
        <pc:picChg chg="add mod">
          <ac:chgData name="Akshita Sharma" userId="86c7f61f-e74e-4761-93ff-b490c50752fa" providerId="ADAL" clId="{D19545FD-D394-4683-8AAC-C7372A95513A}" dt="2024-02-21T15:37:53.293" v="31" actId="164"/>
          <ac:picMkLst>
            <pc:docMk/>
            <pc:sldMk cId="1199472693" sldId="271"/>
            <ac:picMk id="5" creationId="{EEEA7E1F-48CF-CFC3-D8E1-755CC20F0AA6}"/>
          </ac:picMkLst>
        </pc:picChg>
        <pc:picChg chg="add mod">
          <ac:chgData name="Akshita Sharma" userId="86c7f61f-e74e-4761-93ff-b490c50752fa" providerId="ADAL" clId="{D19545FD-D394-4683-8AAC-C7372A95513A}" dt="2024-02-21T15:37:53.293" v="31" actId="164"/>
          <ac:picMkLst>
            <pc:docMk/>
            <pc:sldMk cId="1199472693" sldId="271"/>
            <ac:picMk id="7" creationId="{AF06178B-72AE-2413-8F1E-F34024D8FD66}"/>
          </ac:picMkLst>
        </pc:picChg>
      </pc:sldChg>
      <pc:sldChg chg="delSp modSp mod">
        <pc:chgData name="Akshita Sharma" userId="86c7f61f-e74e-4761-93ff-b490c50752fa" providerId="ADAL" clId="{D19545FD-D394-4683-8AAC-C7372A95513A}" dt="2024-02-21T16:42:46.918" v="99" actId="1076"/>
        <pc:sldMkLst>
          <pc:docMk/>
          <pc:sldMk cId="2779464948" sldId="273"/>
        </pc:sldMkLst>
        <pc:spChg chg="mod">
          <ac:chgData name="Akshita Sharma" userId="86c7f61f-e74e-4761-93ff-b490c50752fa" providerId="ADAL" clId="{D19545FD-D394-4683-8AAC-C7372A95513A}" dt="2024-02-21T16:42:46.918" v="99" actId="1076"/>
          <ac:spMkLst>
            <pc:docMk/>
            <pc:sldMk cId="2779464948" sldId="273"/>
            <ac:spMk id="2" creationId="{D41E8E1B-35A5-9619-1623-64440A26E34C}"/>
          </ac:spMkLst>
        </pc:spChg>
        <pc:picChg chg="del">
          <ac:chgData name="Akshita Sharma" userId="86c7f61f-e74e-4761-93ff-b490c50752fa" providerId="ADAL" clId="{D19545FD-D394-4683-8AAC-C7372A95513A}" dt="2024-02-21T16:42:43.346" v="98" actId="478"/>
          <ac:picMkLst>
            <pc:docMk/>
            <pc:sldMk cId="2779464948" sldId="273"/>
            <ac:picMk id="5" creationId="{BED40B50-461E-5BCE-576C-16609EDCF666}"/>
          </ac:picMkLst>
        </pc:picChg>
      </pc:sldChg>
      <pc:sldChg chg="delSp modSp mod">
        <pc:chgData name="Akshita Sharma" userId="86c7f61f-e74e-4761-93ff-b490c50752fa" providerId="ADAL" clId="{D19545FD-D394-4683-8AAC-C7372A95513A}" dt="2024-02-21T16:53:19.388" v="192" actId="478"/>
        <pc:sldMkLst>
          <pc:docMk/>
          <pc:sldMk cId="1044402470" sldId="274"/>
        </pc:sldMkLst>
        <pc:picChg chg="del mod">
          <ac:chgData name="Akshita Sharma" userId="86c7f61f-e74e-4761-93ff-b490c50752fa" providerId="ADAL" clId="{D19545FD-D394-4683-8AAC-C7372A95513A}" dt="2024-02-21T16:53:19.388" v="192" actId="478"/>
          <ac:picMkLst>
            <pc:docMk/>
            <pc:sldMk cId="1044402470" sldId="274"/>
            <ac:picMk id="6" creationId="{81AEB1D5-F943-3E93-E30C-BF6D8C27EF6D}"/>
          </ac:picMkLst>
        </pc:picChg>
      </pc:sldChg>
      <pc:sldChg chg="addSp delSp modSp mod ord modAnim">
        <pc:chgData name="Akshita Sharma" userId="86c7f61f-e74e-4761-93ff-b490c50752fa" providerId="ADAL" clId="{D19545FD-D394-4683-8AAC-C7372A95513A}" dt="2024-02-21T19:38:25.916" v="908" actId="1076"/>
        <pc:sldMkLst>
          <pc:docMk/>
          <pc:sldMk cId="1760984210" sldId="275"/>
        </pc:sldMkLst>
        <pc:spChg chg="del mod">
          <ac:chgData name="Akshita Sharma" userId="86c7f61f-e74e-4761-93ff-b490c50752fa" providerId="ADAL" clId="{D19545FD-D394-4683-8AAC-C7372A95513A}" dt="2024-02-21T17:10:54.026" v="246" actId="478"/>
          <ac:spMkLst>
            <pc:docMk/>
            <pc:sldMk cId="1760984210" sldId="275"/>
            <ac:spMk id="2" creationId="{6CBD819A-7C59-B25E-D6AD-55B43F23BEC9}"/>
          </ac:spMkLst>
        </pc:spChg>
        <pc:spChg chg="del mod">
          <ac:chgData name="Akshita Sharma" userId="86c7f61f-e74e-4761-93ff-b490c50752fa" providerId="ADAL" clId="{D19545FD-D394-4683-8AAC-C7372A95513A}" dt="2024-02-21T16:50:18.621" v="177" actId="478"/>
          <ac:spMkLst>
            <pc:docMk/>
            <pc:sldMk cId="1760984210" sldId="275"/>
            <ac:spMk id="3" creationId="{B35B270E-0CC2-6F0E-B968-49CA7F1BE565}"/>
          </ac:spMkLst>
        </pc:spChg>
        <pc:spChg chg="add mod ord">
          <ac:chgData name="Akshita Sharma" userId="86c7f61f-e74e-4761-93ff-b490c50752fa" providerId="ADAL" clId="{D19545FD-D394-4683-8AAC-C7372A95513A}" dt="2024-02-21T17:11:46.747" v="258" actId="1076"/>
          <ac:spMkLst>
            <pc:docMk/>
            <pc:sldMk cId="1760984210" sldId="275"/>
            <ac:spMk id="7" creationId="{C313B239-3BB2-E208-3AA1-E4F6B213EFCA}"/>
          </ac:spMkLst>
        </pc:spChg>
        <pc:spChg chg="add mod">
          <ac:chgData name="Akshita Sharma" userId="86c7f61f-e74e-4761-93ff-b490c50752fa" providerId="ADAL" clId="{D19545FD-D394-4683-8AAC-C7372A95513A}" dt="2024-02-21T17:14:39.259" v="348" actId="208"/>
          <ac:spMkLst>
            <pc:docMk/>
            <pc:sldMk cId="1760984210" sldId="275"/>
            <ac:spMk id="9" creationId="{98AA1F73-70A8-EEC2-B0CB-C962A7CDF021}"/>
          </ac:spMkLst>
        </pc:spChg>
        <pc:spChg chg="add mod">
          <ac:chgData name="Akshita Sharma" userId="86c7f61f-e74e-4761-93ff-b490c50752fa" providerId="ADAL" clId="{D19545FD-D394-4683-8AAC-C7372A95513A}" dt="2024-02-21T19:38:25.916" v="908" actId="1076"/>
          <ac:spMkLst>
            <pc:docMk/>
            <pc:sldMk cId="1760984210" sldId="275"/>
            <ac:spMk id="10" creationId="{7AB5C46B-43CC-EC39-8B39-57A8AF28EDBE}"/>
          </ac:spMkLst>
        </pc:spChg>
        <pc:graphicFrameChg chg="del mod">
          <ac:chgData name="Akshita Sharma" userId="86c7f61f-e74e-4761-93ff-b490c50752fa" providerId="ADAL" clId="{D19545FD-D394-4683-8AAC-C7372A95513A}" dt="2024-02-21T16:27:03.348" v="64" actId="478"/>
          <ac:graphicFrameMkLst>
            <pc:docMk/>
            <pc:sldMk cId="1760984210" sldId="275"/>
            <ac:graphicFrameMk id="4" creationId="{BF16D066-BFA6-FBC3-1B32-FCFEAD7F5947}"/>
          </ac:graphicFrameMkLst>
        </pc:graphicFrameChg>
        <pc:graphicFrameChg chg="add mod">
          <ac:chgData name="Akshita Sharma" userId="86c7f61f-e74e-4761-93ff-b490c50752fa" providerId="ADAL" clId="{D19545FD-D394-4683-8AAC-C7372A95513A}" dt="2024-02-21T17:11:37.560" v="257" actId="403"/>
          <ac:graphicFrameMkLst>
            <pc:docMk/>
            <pc:sldMk cId="1760984210" sldId="275"/>
            <ac:graphicFrameMk id="5" creationId="{4B077F38-E436-61A2-9A9D-04A91CED0E9C}"/>
          </ac:graphicFrameMkLst>
        </pc:graphicFrameChg>
        <pc:graphicFrameChg chg="add del mod">
          <ac:chgData name="Akshita Sharma" userId="86c7f61f-e74e-4761-93ff-b490c50752fa" providerId="ADAL" clId="{D19545FD-D394-4683-8AAC-C7372A95513A}" dt="2024-02-21T17:05:02.466" v="204" actId="478"/>
          <ac:graphicFrameMkLst>
            <pc:docMk/>
            <pc:sldMk cId="1760984210" sldId="275"/>
            <ac:graphicFrameMk id="8" creationId="{4B077F38-E436-61A2-9A9D-04A91CED0E9C}"/>
          </ac:graphicFrameMkLst>
        </pc:graphicFrameChg>
        <pc:graphicFrameChg chg="add mod">
          <ac:chgData name="Akshita Sharma" userId="86c7f61f-e74e-4761-93ff-b490c50752fa" providerId="ADAL" clId="{D19545FD-D394-4683-8AAC-C7372A95513A}" dt="2024-02-21T17:11:25.672" v="253" actId="403"/>
          <ac:graphicFrameMkLst>
            <pc:docMk/>
            <pc:sldMk cId="1760984210" sldId="275"/>
            <ac:graphicFrameMk id="11" creationId="{4843378B-2491-AF13-19F2-C046D72A8603}"/>
          </ac:graphicFrameMkLst>
        </pc:graphicFrameChg>
      </pc:sldChg>
      <pc:sldChg chg="modSp add del mod modTransition">
        <pc:chgData name="Akshita Sharma" userId="86c7f61f-e74e-4761-93ff-b490c50752fa" providerId="ADAL" clId="{D19545FD-D394-4683-8AAC-C7372A95513A}" dt="2024-02-21T17:07:24.328" v="229" actId="2696"/>
        <pc:sldMkLst>
          <pc:docMk/>
          <pc:sldMk cId="3703524601" sldId="277"/>
        </pc:sldMkLst>
        <pc:spChg chg="mod ord">
          <ac:chgData name="Akshita Sharma" userId="86c7f61f-e74e-4761-93ff-b490c50752fa" providerId="ADAL" clId="{D19545FD-D394-4683-8AAC-C7372A95513A}" dt="2024-02-21T16:50:05.578" v="175" actId="2711"/>
          <ac:spMkLst>
            <pc:docMk/>
            <pc:sldMk cId="3703524601" sldId="277"/>
            <ac:spMk id="3" creationId="{04B7F3E0-FB9C-A559-11B6-CC694C34B2C1}"/>
          </ac:spMkLst>
        </pc:spChg>
        <pc:spChg chg="mod">
          <ac:chgData name="Akshita Sharma" userId="86c7f61f-e74e-4761-93ff-b490c50752fa" providerId="ADAL" clId="{D19545FD-D394-4683-8AAC-C7372A95513A}" dt="2024-02-21T16:48:15.429" v="155" actId="688"/>
          <ac:spMkLst>
            <pc:docMk/>
            <pc:sldMk cId="3703524601" sldId="277"/>
            <ac:spMk id="9" creationId="{27003461-7255-4E3F-101F-80315245690B}"/>
          </ac:spMkLst>
        </pc:spChg>
        <pc:graphicFrameChg chg="mod">
          <ac:chgData name="Akshita Sharma" userId="86c7f61f-e74e-4761-93ff-b490c50752fa" providerId="ADAL" clId="{D19545FD-D394-4683-8AAC-C7372A95513A}" dt="2024-02-21T16:53:05.034" v="191" actId="207"/>
          <ac:graphicFrameMkLst>
            <pc:docMk/>
            <pc:sldMk cId="3703524601" sldId="277"/>
            <ac:graphicFrameMk id="5" creationId="{2BF57F84-F06A-0B07-C757-65632EA10B35}"/>
          </ac:graphicFrameMkLst>
        </pc:graphicFrameChg>
        <pc:graphicFrameChg chg="mod ord">
          <ac:chgData name="Akshita Sharma" userId="86c7f61f-e74e-4761-93ff-b490c50752fa" providerId="ADAL" clId="{D19545FD-D394-4683-8AAC-C7372A95513A}" dt="2024-02-21T16:52:57.675" v="189" actId="207"/>
          <ac:graphicFrameMkLst>
            <pc:docMk/>
            <pc:sldMk cId="3703524601" sldId="277"/>
            <ac:graphicFrameMk id="8" creationId="{BBFD97ED-B25C-AE54-6C4F-BA48F7036824}"/>
          </ac:graphicFrameMkLst>
        </pc:graphicFrameChg>
      </pc:sldChg>
      <pc:sldChg chg="addSp delSp modSp new mod ord modNotesTx">
        <pc:chgData name="Akshita Sharma" userId="86c7f61f-e74e-4761-93ff-b490c50752fa" providerId="ADAL" clId="{D19545FD-D394-4683-8AAC-C7372A95513A}" dt="2024-02-21T20:10:42.500" v="1084"/>
        <pc:sldMkLst>
          <pc:docMk/>
          <pc:sldMk cId="3804007803" sldId="277"/>
        </pc:sldMkLst>
        <pc:spChg chg="del">
          <ac:chgData name="Akshita Sharma" userId="86c7f61f-e74e-4761-93ff-b490c50752fa" providerId="ADAL" clId="{D19545FD-D394-4683-8AAC-C7372A95513A}" dt="2024-02-21T17:21:54.259" v="351" actId="478"/>
          <ac:spMkLst>
            <pc:docMk/>
            <pc:sldMk cId="3804007803" sldId="277"/>
            <ac:spMk id="2" creationId="{DAFF50D0-2ACF-046A-AB51-FF94ECA1A48C}"/>
          </ac:spMkLst>
        </pc:spChg>
        <pc:spChg chg="del">
          <ac:chgData name="Akshita Sharma" userId="86c7f61f-e74e-4761-93ff-b490c50752fa" providerId="ADAL" clId="{D19545FD-D394-4683-8AAC-C7372A95513A}" dt="2024-02-21T17:21:50.287" v="350" actId="478"/>
          <ac:spMkLst>
            <pc:docMk/>
            <pc:sldMk cId="3804007803" sldId="277"/>
            <ac:spMk id="3" creationId="{C5279355-16BA-1608-2C76-F09018B66453}"/>
          </ac:spMkLst>
        </pc:spChg>
        <pc:spChg chg="add del mod">
          <ac:chgData name="Akshita Sharma" userId="86c7f61f-e74e-4761-93ff-b490c50752fa" providerId="ADAL" clId="{D19545FD-D394-4683-8AAC-C7372A95513A}" dt="2024-02-21T18:31:30.013" v="578" actId="478"/>
          <ac:spMkLst>
            <pc:docMk/>
            <pc:sldMk cId="3804007803" sldId="277"/>
            <ac:spMk id="5" creationId="{AF7A768F-C140-8262-F711-DE7B64FA100E}"/>
          </ac:spMkLst>
        </pc:spChg>
        <pc:spChg chg="add mod">
          <ac:chgData name="Akshita Sharma" userId="86c7f61f-e74e-4761-93ff-b490c50752fa" providerId="ADAL" clId="{D19545FD-D394-4683-8AAC-C7372A95513A}" dt="2024-02-21T18:31:50.682" v="580" actId="164"/>
          <ac:spMkLst>
            <pc:docMk/>
            <pc:sldMk cId="3804007803" sldId="277"/>
            <ac:spMk id="7" creationId="{49F2D5D9-8F21-8A0F-C6AB-DC66E30598F2}"/>
          </ac:spMkLst>
        </pc:spChg>
        <pc:spChg chg="add mod">
          <ac:chgData name="Akshita Sharma" userId="86c7f61f-e74e-4761-93ff-b490c50752fa" providerId="ADAL" clId="{D19545FD-D394-4683-8AAC-C7372A95513A}" dt="2024-02-21T19:42:43.897" v="909" actId="14100"/>
          <ac:spMkLst>
            <pc:docMk/>
            <pc:sldMk cId="3804007803" sldId="277"/>
            <ac:spMk id="8" creationId="{7C9BCC48-FD92-DF12-9AA8-27093F1B31A9}"/>
          </ac:spMkLst>
        </pc:spChg>
        <pc:spChg chg="add del mod">
          <ac:chgData name="Akshita Sharma" userId="86c7f61f-e74e-4761-93ff-b490c50752fa" providerId="ADAL" clId="{D19545FD-D394-4683-8AAC-C7372A95513A}" dt="2024-02-21T17:39:27.842" v="416" actId="478"/>
          <ac:spMkLst>
            <pc:docMk/>
            <pc:sldMk cId="3804007803" sldId="277"/>
            <ac:spMk id="9" creationId="{7650EDCF-60E0-6B84-133E-88417C1DF26E}"/>
          </ac:spMkLst>
        </pc:spChg>
        <pc:spChg chg="add mod">
          <ac:chgData name="Akshita Sharma" userId="86c7f61f-e74e-4761-93ff-b490c50752fa" providerId="ADAL" clId="{D19545FD-D394-4683-8AAC-C7372A95513A}" dt="2024-02-21T18:47:44.636" v="694" actId="207"/>
          <ac:spMkLst>
            <pc:docMk/>
            <pc:sldMk cId="3804007803" sldId="277"/>
            <ac:spMk id="10" creationId="{5CC0EF22-4F5C-3953-CC43-51B849071975}"/>
          </ac:spMkLst>
        </pc:spChg>
        <pc:spChg chg="add mod">
          <ac:chgData name="Akshita Sharma" userId="86c7f61f-e74e-4761-93ff-b490c50752fa" providerId="ADAL" clId="{D19545FD-D394-4683-8AAC-C7372A95513A}" dt="2024-02-21T18:31:50.682" v="580" actId="164"/>
          <ac:spMkLst>
            <pc:docMk/>
            <pc:sldMk cId="3804007803" sldId="277"/>
            <ac:spMk id="12" creationId="{267AC548-81AC-DA73-2024-5263A7013DAC}"/>
          </ac:spMkLst>
        </pc:spChg>
        <pc:spChg chg="add mod">
          <ac:chgData name="Akshita Sharma" userId="86c7f61f-e74e-4761-93ff-b490c50752fa" providerId="ADAL" clId="{D19545FD-D394-4683-8AAC-C7372A95513A}" dt="2024-02-21T18:31:50.682" v="580" actId="164"/>
          <ac:spMkLst>
            <pc:docMk/>
            <pc:sldMk cId="3804007803" sldId="277"/>
            <ac:spMk id="14" creationId="{5E0B301D-6B5A-BD64-051E-CB1179E8FADC}"/>
          </ac:spMkLst>
        </pc:spChg>
        <pc:spChg chg="add mod">
          <ac:chgData name="Akshita Sharma" userId="86c7f61f-e74e-4761-93ff-b490c50752fa" providerId="ADAL" clId="{D19545FD-D394-4683-8AAC-C7372A95513A}" dt="2024-02-21T18:43:05.520" v="627" actId="207"/>
          <ac:spMkLst>
            <pc:docMk/>
            <pc:sldMk cId="3804007803" sldId="277"/>
            <ac:spMk id="16" creationId="{85779A38-0A3A-9CF4-AB76-4944BD486247}"/>
          </ac:spMkLst>
        </pc:spChg>
        <pc:spChg chg="add mod">
          <ac:chgData name="Akshita Sharma" userId="86c7f61f-e74e-4761-93ff-b490c50752fa" providerId="ADAL" clId="{D19545FD-D394-4683-8AAC-C7372A95513A}" dt="2024-02-21T18:43:05.520" v="627" actId="207"/>
          <ac:spMkLst>
            <pc:docMk/>
            <pc:sldMk cId="3804007803" sldId="277"/>
            <ac:spMk id="18" creationId="{E995CD93-6B16-48A1-32C2-3FD0AE5D3E39}"/>
          </ac:spMkLst>
        </pc:spChg>
        <pc:spChg chg="add mod">
          <ac:chgData name="Akshita Sharma" userId="86c7f61f-e74e-4761-93ff-b490c50752fa" providerId="ADAL" clId="{D19545FD-D394-4683-8AAC-C7372A95513A}" dt="2024-02-21T18:37:42.323" v="610" actId="1076"/>
          <ac:spMkLst>
            <pc:docMk/>
            <pc:sldMk cId="3804007803" sldId="277"/>
            <ac:spMk id="20" creationId="{74317DD7-CEF0-81C4-BAE8-FC59D6723942}"/>
          </ac:spMkLst>
        </pc:spChg>
        <pc:spChg chg="add mod ord">
          <ac:chgData name="Akshita Sharma" userId="86c7f61f-e74e-4761-93ff-b490c50752fa" providerId="ADAL" clId="{D19545FD-D394-4683-8AAC-C7372A95513A}" dt="2024-02-21T18:44:05.420" v="629" actId="207"/>
          <ac:spMkLst>
            <pc:docMk/>
            <pc:sldMk cId="3804007803" sldId="277"/>
            <ac:spMk id="28" creationId="{F87DBA36-F336-2AB8-7E4C-07B6A8E4E63A}"/>
          </ac:spMkLst>
        </pc:spChg>
        <pc:spChg chg="add del mod ord">
          <ac:chgData name="Akshita Sharma" userId="86c7f61f-e74e-4761-93ff-b490c50752fa" providerId="ADAL" clId="{D19545FD-D394-4683-8AAC-C7372A95513A}" dt="2024-02-21T18:27:44.469" v="544" actId="478"/>
          <ac:spMkLst>
            <pc:docMk/>
            <pc:sldMk cId="3804007803" sldId="277"/>
            <ac:spMk id="29" creationId="{B367AE3B-F3F4-5999-2ADF-DB6832981606}"/>
          </ac:spMkLst>
        </pc:spChg>
        <pc:spChg chg="add mod ord">
          <ac:chgData name="Akshita Sharma" userId="86c7f61f-e74e-4761-93ff-b490c50752fa" providerId="ADAL" clId="{D19545FD-D394-4683-8AAC-C7372A95513A}" dt="2024-02-21T18:44:05.420" v="629" actId="207"/>
          <ac:spMkLst>
            <pc:docMk/>
            <pc:sldMk cId="3804007803" sldId="277"/>
            <ac:spMk id="30" creationId="{7D3DF99E-2EA3-D4D0-0CCA-A2C9022EB7FF}"/>
          </ac:spMkLst>
        </pc:spChg>
        <pc:spChg chg="add mod">
          <ac:chgData name="Akshita Sharma" userId="86c7f61f-e74e-4761-93ff-b490c50752fa" providerId="ADAL" clId="{D19545FD-D394-4683-8AAC-C7372A95513A}" dt="2024-02-21T19:33:23.279" v="906" actId="1076"/>
          <ac:spMkLst>
            <pc:docMk/>
            <pc:sldMk cId="3804007803" sldId="277"/>
            <ac:spMk id="35" creationId="{C6773B2D-283D-C83C-2902-86EFD63788A6}"/>
          </ac:spMkLst>
        </pc:spChg>
        <pc:spChg chg="add mod">
          <ac:chgData name="Akshita Sharma" userId="86c7f61f-e74e-4761-93ff-b490c50752fa" providerId="ADAL" clId="{D19545FD-D394-4683-8AAC-C7372A95513A}" dt="2024-02-21T19:04:56.008" v="859" actId="1076"/>
          <ac:spMkLst>
            <pc:docMk/>
            <pc:sldMk cId="3804007803" sldId="277"/>
            <ac:spMk id="37" creationId="{7D2096C8-FB28-3F37-4344-605EE00D4D24}"/>
          </ac:spMkLst>
        </pc:spChg>
        <pc:spChg chg="add del mod ord">
          <ac:chgData name="Akshita Sharma" userId="86c7f61f-e74e-4761-93ff-b490c50752fa" providerId="ADAL" clId="{D19545FD-D394-4683-8AAC-C7372A95513A}" dt="2024-02-21T18:58:16.199" v="748" actId="478"/>
          <ac:spMkLst>
            <pc:docMk/>
            <pc:sldMk cId="3804007803" sldId="277"/>
            <ac:spMk id="38" creationId="{EEC55999-BE0B-AB17-FDDE-0EB99F612A26}"/>
          </ac:spMkLst>
        </pc:spChg>
        <pc:spChg chg="add mod">
          <ac:chgData name="Akshita Sharma" userId="86c7f61f-e74e-4761-93ff-b490c50752fa" providerId="ADAL" clId="{D19545FD-D394-4683-8AAC-C7372A95513A}" dt="2024-02-21T18:45:38.113" v="675" actId="207"/>
          <ac:spMkLst>
            <pc:docMk/>
            <pc:sldMk cId="3804007803" sldId="277"/>
            <ac:spMk id="39" creationId="{634AE9E3-6FFC-1879-AA3B-C84EA583152C}"/>
          </ac:spMkLst>
        </pc:spChg>
        <pc:spChg chg="add del mod ord">
          <ac:chgData name="Akshita Sharma" userId="86c7f61f-e74e-4761-93ff-b490c50752fa" providerId="ADAL" clId="{D19545FD-D394-4683-8AAC-C7372A95513A}" dt="2024-02-21T18:54:20.744" v="738" actId="478"/>
          <ac:spMkLst>
            <pc:docMk/>
            <pc:sldMk cId="3804007803" sldId="277"/>
            <ac:spMk id="40" creationId="{BFB4B956-A4F8-E17A-86A4-1277E6BCADAD}"/>
          </ac:spMkLst>
        </pc:spChg>
        <pc:spChg chg="add mod">
          <ac:chgData name="Akshita Sharma" userId="86c7f61f-e74e-4761-93ff-b490c50752fa" providerId="ADAL" clId="{D19545FD-D394-4683-8AAC-C7372A95513A}" dt="2024-02-21T18:52:28.917" v="725"/>
          <ac:spMkLst>
            <pc:docMk/>
            <pc:sldMk cId="3804007803" sldId="277"/>
            <ac:spMk id="43" creationId="{BCDC5514-1FB2-0FFE-0370-7175195A3353}"/>
          </ac:spMkLst>
        </pc:spChg>
        <pc:spChg chg="add mod ord">
          <ac:chgData name="Akshita Sharma" userId="86c7f61f-e74e-4761-93ff-b490c50752fa" providerId="ADAL" clId="{D19545FD-D394-4683-8AAC-C7372A95513A}" dt="2024-02-21T19:42:47.921" v="910" actId="14100"/>
          <ac:spMkLst>
            <pc:docMk/>
            <pc:sldMk cId="3804007803" sldId="277"/>
            <ac:spMk id="44" creationId="{B78EA8DA-C483-E1A8-A6E4-CDA829FC9437}"/>
          </ac:spMkLst>
        </pc:spChg>
        <pc:spChg chg="add mod ord">
          <ac:chgData name="Akshita Sharma" userId="86c7f61f-e74e-4761-93ff-b490c50752fa" providerId="ADAL" clId="{D19545FD-D394-4683-8AAC-C7372A95513A}" dt="2024-02-21T18:58:13.660" v="747" actId="167"/>
          <ac:spMkLst>
            <pc:docMk/>
            <pc:sldMk cId="3804007803" sldId="277"/>
            <ac:spMk id="45" creationId="{5DFFEAD0-66F9-2928-7A3F-F44089906AA4}"/>
          </ac:spMkLst>
        </pc:spChg>
        <pc:spChg chg="add mod">
          <ac:chgData name="Akshita Sharma" userId="86c7f61f-e74e-4761-93ff-b490c50752fa" providerId="ADAL" clId="{D19545FD-D394-4683-8AAC-C7372A95513A}" dt="2024-02-21T19:00:07.382" v="805" actId="313"/>
          <ac:spMkLst>
            <pc:docMk/>
            <pc:sldMk cId="3804007803" sldId="277"/>
            <ac:spMk id="47" creationId="{2D5F5D0D-0C3B-ED79-74C8-B61FAC2F49BD}"/>
          </ac:spMkLst>
        </pc:spChg>
        <pc:spChg chg="add mod">
          <ac:chgData name="Akshita Sharma" userId="86c7f61f-e74e-4761-93ff-b490c50752fa" providerId="ADAL" clId="{D19545FD-D394-4683-8AAC-C7372A95513A}" dt="2024-02-21T19:09:16.289" v="895" actId="1076"/>
          <ac:spMkLst>
            <pc:docMk/>
            <pc:sldMk cId="3804007803" sldId="277"/>
            <ac:spMk id="48" creationId="{EB87A3C6-839F-20CC-E26F-2AFA18B17B68}"/>
          </ac:spMkLst>
        </pc:spChg>
        <pc:grpChg chg="add mod">
          <ac:chgData name="Akshita Sharma" userId="86c7f61f-e74e-4761-93ff-b490c50752fa" providerId="ADAL" clId="{D19545FD-D394-4683-8AAC-C7372A95513A}" dt="2024-02-21T18:37:36.605" v="609" actId="11530"/>
          <ac:grpSpMkLst>
            <pc:docMk/>
            <pc:sldMk cId="3804007803" sldId="277"/>
            <ac:grpSpMk id="31" creationId="{AE47F78F-5B1F-8F6A-FC3E-B7A0597EA495}"/>
          </ac:grpSpMkLst>
        </pc:grpChg>
        <pc:grpChg chg="add mod">
          <ac:chgData name="Akshita Sharma" userId="86c7f61f-e74e-4761-93ff-b490c50752fa" providerId="ADAL" clId="{D19545FD-D394-4683-8AAC-C7372A95513A}" dt="2024-02-21T18:37:36.605" v="609" actId="11530"/>
          <ac:grpSpMkLst>
            <pc:docMk/>
            <pc:sldMk cId="3804007803" sldId="277"/>
            <ac:grpSpMk id="32" creationId="{96412CF1-FBA3-FE65-3479-1F2969D1E6C0}"/>
          </ac:grpSpMkLst>
        </pc:grpChg>
        <pc:grpChg chg="add mod">
          <ac:chgData name="Akshita Sharma" userId="86c7f61f-e74e-4761-93ff-b490c50752fa" providerId="ADAL" clId="{D19545FD-D394-4683-8AAC-C7372A95513A}" dt="2024-02-21T18:42:38.404" v="625" actId="1076"/>
          <ac:grpSpMkLst>
            <pc:docMk/>
            <pc:sldMk cId="3804007803" sldId="277"/>
            <ac:grpSpMk id="33" creationId="{D2FB2A71-6718-9CEE-00A7-154A127A183A}"/>
          </ac:grpSpMkLst>
        </pc:grpChg>
        <pc:grpChg chg="add mod">
          <ac:chgData name="Akshita Sharma" userId="86c7f61f-e74e-4761-93ff-b490c50752fa" providerId="ADAL" clId="{D19545FD-D394-4683-8AAC-C7372A95513A}" dt="2024-02-21T18:46:56.450" v="690" actId="1076"/>
          <ac:grpSpMkLst>
            <pc:docMk/>
            <pc:sldMk cId="3804007803" sldId="277"/>
            <ac:grpSpMk id="36" creationId="{E9F31C0C-2F20-2A7E-6F70-7FE75C4899D2}"/>
          </ac:grpSpMkLst>
        </pc:grpChg>
        <pc:picChg chg="add mod">
          <ac:chgData name="Akshita Sharma" userId="86c7f61f-e74e-4761-93ff-b490c50752fa" providerId="ADAL" clId="{D19545FD-D394-4683-8AAC-C7372A95513A}" dt="2024-02-21T18:37:36.605" v="609" actId="11530"/>
          <ac:picMkLst>
            <pc:docMk/>
            <pc:sldMk cId="3804007803" sldId="277"/>
            <ac:picMk id="22" creationId="{D2064CC0-953D-B8AA-2AA3-EC0CCB4F7F5E}"/>
          </ac:picMkLst>
        </pc:picChg>
        <pc:picChg chg="add mod">
          <ac:chgData name="Akshita Sharma" userId="86c7f61f-e74e-4761-93ff-b490c50752fa" providerId="ADAL" clId="{D19545FD-D394-4683-8AAC-C7372A95513A}" dt="2024-02-21T18:37:36.605" v="609" actId="11530"/>
          <ac:picMkLst>
            <pc:docMk/>
            <pc:sldMk cId="3804007803" sldId="277"/>
            <ac:picMk id="24" creationId="{74538986-3AD5-5125-7833-A9050FBF5FEF}"/>
          </ac:picMkLst>
        </pc:picChg>
        <pc:picChg chg="add mod">
          <ac:chgData name="Akshita Sharma" userId="86c7f61f-e74e-4761-93ff-b490c50752fa" providerId="ADAL" clId="{D19545FD-D394-4683-8AAC-C7372A95513A}" dt="2024-02-21T18:37:36.605" v="609" actId="11530"/>
          <ac:picMkLst>
            <pc:docMk/>
            <pc:sldMk cId="3804007803" sldId="277"/>
            <ac:picMk id="26" creationId="{68033079-651E-4A7B-218B-70E7F3BB0C4A}"/>
          </ac:picMkLst>
        </pc:picChg>
        <pc:picChg chg="add mod">
          <ac:chgData name="Akshita Sharma" userId="86c7f61f-e74e-4761-93ff-b490c50752fa" providerId="ADAL" clId="{D19545FD-D394-4683-8AAC-C7372A95513A}" dt="2024-02-21T18:37:36.605" v="609" actId="11530"/>
          <ac:picMkLst>
            <pc:docMk/>
            <pc:sldMk cId="3804007803" sldId="277"/>
            <ac:picMk id="27" creationId="{41E09CEB-3F44-9417-7506-F116F51D2853}"/>
          </ac:picMkLst>
        </pc:picChg>
        <pc:picChg chg="add mod">
          <ac:chgData name="Akshita Sharma" userId="86c7f61f-e74e-4761-93ff-b490c50752fa" providerId="ADAL" clId="{D19545FD-D394-4683-8AAC-C7372A95513A}" dt="2024-02-21T18:58:39.254" v="751" actId="1076"/>
          <ac:picMkLst>
            <pc:docMk/>
            <pc:sldMk cId="3804007803" sldId="277"/>
            <ac:picMk id="42" creationId="{7C292A55-1D72-6AB1-7802-387A7CD2D184}"/>
          </ac:picMkLst>
        </pc:picChg>
      </pc:sldChg>
      <pc:sldChg chg="modSp add del mod modTransition">
        <pc:chgData name="Akshita Sharma" userId="86c7f61f-e74e-4761-93ff-b490c50752fa" providerId="ADAL" clId="{D19545FD-D394-4683-8AAC-C7372A95513A}" dt="2024-02-21T17:14:21.932" v="347" actId="2696"/>
        <pc:sldMkLst>
          <pc:docMk/>
          <pc:sldMk cId="3352153854" sldId="278"/>
        </pc:sldMkLst>
        <pc:spChg chg="mod">
          <ac:chgData name="Akshita Sharma" userId="86c7f61f-e74e-4761-93ff-b490c50752fa" providerId="ADAL" clId="{D19545FD-D394-4683-8AAC-C7372A95513A}" dt="2024-02-21T17:05:59.242" v="209" actId="688"/>
          <ac:spMkLst>
            <pc:docMk/>
            <pc:sldMk cId="3352153854" sldId="278"/>
            <ac:spMk id="9" creationId="{B05FC6E7-F966-0D41-CF95-1250528127C9}"/>
          </ac:spMkLst>
        </pc:spChg>
        <pc:graphicFrameChg chg="mod">
          <ac:chgData name="Akshita Sharma" userId="86c7f61f-e74e-4761-93ff-b490c50752fa" providerId="ADAL" clId="{D19545FD-D394-4683-8AAC-C7372A95513A}" dt="2024-02-21T17:06:48.615" v="222" actId="14100"/>
          <ac:graphicFrameMkLst>
            <pc:docMk/>
            <pc:sldMk cId="3352153854" sldId="278"/>
            <ac:graphicFrameMk id="5" creationId="{F5B8B6EC-C962-C02F-A0AB-3E958D72FDEF}"/>
          </ac:graphicFrameMkLst>
        </pc:graphicFrameChg>
        <pc:graphicFrameChg chg="mod">
          <ac:chgData name="Akshita Sharma" userId="86c7f61f-e74e-4761-93ff-b490c50752fa" providerId="ADAL" clId="{D19545FD-D394-4683-8AAC-C7372A95513A}" dt="2024-02-21T17:06:53.719" v="228" actId="1035"/>
          <ac:graphicFrameMkLst>
            <pc:docMk/>
            <pc:sldMk cId="3352153854" sldId="278"/>
            <ac:graphicFrameMk id="11" creationId="{49168D64-16BF-4104-A4FA-566221155F7F}"/>
          </ac:graphicFrameMkLst>
        </pc:graphicFrameChg>
      </pc:sldChg>
      <pc:sldChg chg="addSp delSp modSp add mod ord">
        <pc:chgData name="Akshita Sharma" userId="86c7f61f-e74e-4761-93ff-b490c50752fa" providerId="ADAL" clId="{D19545FD-D394-4683-8AAC-C7372A95513A}" dt="2024-02-21T19:09:01.667" v="894"/>
        <pc:sldMkLst>
          <pc:docMk/>
          <pc:sldMk cId="2182358974" sldId="281"/>
        </pc:sldMkLst>
        <pc:spChg chg="mod">
          <ac:chgData name="Akshita Sharma" userId="86c7f61f-e74e-4761-93ff-b490c50752fa" providerId="ADAL" clId="{D19545FD-D394-4683-8AAC-C7372A95513A}" dt="2024-02-21T19:07:51.952" v="887" actId="165"/>
          <ac:spMkLst>
            <pc:docMk/>
            <pc:sldMk cId="2182358974" sldId="281"/>
            <ac:spMk id="7" creationId="{721D29C8-0D7F-1CBF-2E89-3983861B2337}"/>
          </ac:spMkLst>
        </pc:spChg>
        <pc:spChg chg="mod">
          <ac:chgData name="Akshita Sharma" userId="86c7f61f-e74e-4761-93ff-b490c50752fa" providerId="ADAL" clId="{D19545FD-D394-4683-8AAC-C7372A95513A}" dt="2024-02-21T19:07:51.952" v="887" actId="165"/>
          <ac:spMkLst>
            <pc:docMk/>
            <pc:sldMk cId="2182358974" sldId="281"/>
            <ac:spMk id="8" creationId="{1B4C9C92-E8B7-A2A6-1BAB-107A9923937F}"/>
          </ac:spMkLst>
        </pc:spChg>
        <pc:spChg chg="mod">
          <ac:chgData name="Akshita Sharma" userId="86c7f61f-e74e-4761-93ff-b490c50752fa" providerId="ADAL" clId="{D19545FD-D394-4683-8AAC-C7372A95513A}" dt="2024-02-21T19:07:51.952" v="887" actId="165"/>
          <ac:spMkLst>
            <pc:docMk/>
            <pc:sldMk cId="2182358974" sldId="281"/>
            <ac:spMk id="10" creationId="{95083166-D8E9-6A41-6396-857520E33A90}"/>
          </ac:spMkLst>
        </pc:spChg>
        <pc:spChg chg="mod">
          <ac:chgData name="Akshita Sharma" userId="86c7f61f-e74e-4761-93ff-b490c50752fa" providerId="ADAL" clId="{D19545FD-D394-4683-8AAC-C7372A95513A}" dt="2024-02-21T19:07:51.952" v="887" actId="165"/>
          <ac:spMkLst>
            <pc:docMk/>
            <pc:sldMk cId="2182358974" sldId="281"/>
            <ac:spMk id="12" creationId="{DFABC6D0-B40A-048E-6ABC-47780ABB389D}"/>
          </ac:spMkLst>
        </pc:spChg>
        <pc:spChg chg="mod">
          <ac:chgData name="Akshita Sharma" userId="86c7f61f-e74e-4761-93ff-b490c50752fa" providerId="ADAL" clId="{D19545FD-D394-4683-8AAC-C7372A95513A}" dt="2024-02-21T19:07:51.952" v="887" actId="165"/>
          <ac:spMkLst>
            <pc:docMk/>
            <pc:sldMk cId="2182358974" sldId="281"/>
            <ac:spMk id="14" creationId="{D8D11F3F-BA5E-3555-61FD-8DE435467FEA}"/>
          </ac:spMkLst>
        </pc:spChg>
        <pc:spChg chg="mod">
          <ac:chgData name="Akshita Sharma" userId="86c7f61f-e74e-4761-93ff-b490c50752fa" providerId="ADAL" clId="{D19545FD-D394-4683-8AAC-C7372A95513A}" dt="2024-02-21T19:07:51.952" v="887" actId="165"/>
          <ac:spMkLst>
            <pc:docMk/>
            <pc:sldMk cId="2182358974" sldId="281"/>
            <ac:spMk id="16" creationId="{CB949402-C932-9539-1134-F135289A78E1}"/>
          </ac:spMkLst>
        </pc:spChg>
        <pc:spChg chg="mod">
          <ac:chgData name="Akshita Sharma" userId="86c7f61f-e74e-4761-93ff-b490c50752fa" providerId="ADAL" clId="{D19545FD-D394-4683-8AAC-C7372A95513A}" dt="2024-02-21T19:07:51.952" v="887" actId="165"/>
          <ac:spMkLst>
            <pc:docMk/>
            <pc:sldMk cId="2182358974" sldId="281"/>
            <ac:spMk id="18" creationId="{B050C2A5-671A-3A19-DAE9-606B91FB5664}"/>
          </ac:spMkLst>
        </pc:spChg>
        <pc:spChg chg="mod">
          <ac:chgData name="Akshita Sharma" userId="86c7f61f-e74e-4761-93ff-b490c50752fa" providerId="ADAL" clId="{D19545FD-D394-4683-8AAC-C7372A95513A}" dt="2024-02-21T19:07:51.952" v="887" actId="165"/>
          <ac:spMkLst>
            <pc:docMk/>
            <pc:sldMk cId="2182358974" sldId="281"/>
            <ac:spMk id="20" creationId="{A2488379-968F-4054-50FD-6E3390E8ED94}"/>
          </ac:spMkLst>
        </pc:spChg>
        <pc:spChg chg="mod">
          <ac:chgData name="Akshita Sharma" userId="86c7f61f-e74e-4761-93ff-b490c50752fa" providerId="ADAL" clId="{D19545FD-D394-4683-8AAC-C7372A95513A}" dt="2024-02-21T19:07:51.952" v="887" actId="165"/>
          <ac:spMkLst>
            <pc:docMk/>
            <pc:sldMk cId="2182358974" sldId="281"/>
            <ac:spMk id="28" creationId="{89F1A208-5400-6EB1-937D-FA34F8444D8E}"/>
          </ac:spMkLst>
        </pc:spChg>
        <pc:spChg chg="mod">
          <ac:chgData name="Akshita Sharma" userId="86c7f61f-e74e-4761-93ff-b490c50752fa" providerId="ADAL" clId="{D19545FD-D394-4683-8AAC-C7372A95513A}" dt="2024-02-21T19:07:51.952" v="887" actId="165"/>
          <ac:spMkLst>
            <pc:docMk/>
            <pc:sldMk cId="2182358974" sldId="281"/>
            <ac:spMk id="30" creationId="{04C55CBB-E868-79B1-856B-B4B6C7EB4227}"/>
          </ac:spMkLst>
        </pc:spChg>
        <pc:spChg chg="mod ord">
          <ac:chgData name="Akshita Sharma" userId="86c7f61f-e74e-4761-93ff-b490c50752fa" providerId="ADAL" clId="{D19545FD-D394-4683-8AAC-C7372A95513A}" dt="2024-02-21T19:08:45.568" v="892" actId="1076"/>
          <ac:spMkLst>
            <pc:docMk/>
            <pc:sldMk cId="2182358974" sldId="281"/>
            <ac:spMk id="35" creationId="{602978E3-805B-CB97-3461-C42BABE32046}"/>
          </ac:spMkLst>
        </pc:spChg>
        <pc:spChg chg="mod topLvl">
          <ac:chgData name="Akshita Sharma" userId="86c7f61f-e74e-4761-93ff-b490c50752fa" providerId="ADAL" clId="{D19545FD-D394-4683-8AAC-C7372A95513A}" dt="2024-02-21T19:07:51.952" v="887" actId="165"/>
          <ac:spMkLst>
            <pc:docMk/>
            <pc:sldMk cId="2182358974" sldId="281"/>
            <ac:spMk id="39" creationId="{ED5918A3-2E60-D063-967E-A5CC1D060AA4}"/>
          </ac:spMkLst>
        </pc:spChg>
        <pc:spChg chg="mod topLvl">
          <ac:chgData name="Akshita Sharma" userId="86c7f61f-e74e-4761-93ff-b490c50752fa" providerId="ADAL" clId="{D19545FD-D394-4683-8AAC-C7372A95513A}" dt="2024-02-21T19:08:27.500" v="891" actId="1076"/>
          <ac:spMkLst>
            <pc:docMk/>
            <pc:sldMk cId="2182358974" sldId="281"/>
            <ac:spMk id="44" creationId="{B6F6E5BA-2154-CB77-0B3E-8CA8A4986466}"/>
          </ac:spMkLst>
        </pc:spChg>
        <pc:spChg chg="mod topLvl">
          <ac:chgData name="Akshita Sharma" userId="86c7f61f-e74e-4761-93ff-b490c50752fa" providerId="ADAL" clId="{D19545FD-D394-4683-8AAC-C7372A95513A}" dt="2024-02-21T19:07:51.952" v="887" actId="165"/>
          <ac:spMkLst>
            <pc:docMk/>
            <pc:sldMk cId="2182358974" sldId="281"/>
            <ac:spMk id="45" creationId="{F49067BE-E039-BA2B-4EE0-5BC86E63B046}"/>
          </ac:spMkLst>
        </pc:spChg>
        <pc:spChg chg="mod">
          <ac:chgData name="Akshita Sharma" userId="86c7f61f-e74e-4761-93ff-b490c50752fa" providerId="ADAL" clId="{D19545FD-D394-4683-8AAC-C7372A95513A}" dt="2024-02-21T19:07:17.565" v="884" actId="1076"/>
          <ac:spMkLst>
            <pc:docMk/>
            <pc:sldMk cId="2182358974" sldId="281"/>
            <ac:spMk id="47" creationId="{D00DD583-4A4A-EB25-8A81-2611F7E15672}"/>
          </ac:spMkLst>
        </pc:spChg>
        <pc:grpChg chg="add del mod">
          <ac:chgData name="Akshita Sharma" userId="86c7f61f-e74e-4761-93ff-b490c50752fa" providerId="ADAL" clId="{D19545FD-D394-4683-8AAC-C7372A95513A}" dt="2024-02-21T19:07:51.952" v="887" actId="165"/>
          <ac:grpSpMkLst>
            <pc:docMk/>
            <pc:sldMk cId="2182358974" sldId="281"/>
            <ac:grpSpMk id="2" creationId="{2F565B62-CC60-60BD-EE52-BEE4DC3DBD5F}"/>
          </ac:grpSpMkLst>
        </pc:grpChg>
        <pc:grpChg chg="mod">
          <ac:chgData name="Akshita Sharma" userId="86c7f61f-e74e-4761-93ff-b490c50752fa" providerId="ADAL" clId="{D19545FD-D394-4683-8AAC-C7372A95513A}" dt="2024-02-21T19:07:51.952" v="887" actId="165"/>
          <ac:grpSpMkLst>
            <pc:docMk/>
            <pc:sldMk cId="2182358974" sldId="281"/>
            <ac:grpSpMk id="31" creationId="{5F0B83A5-B866-F88D-91D4-C8D489699DAD}"/>
          </ac:grpSpMkLst>
        </pc:grpChg>
        <pc:grpChg chg="mod">
          <ac:chgData name="Akshita Sharma" userId="86c7f61f-e74e-4761-93ff-b490c50752fa" providerId="ADAL" clId="{D19545FD-D394-4683-8AAC-C7372A95513A}" dt="2024-02-21T19:07:51.952" v="887" actId="165"/>
          <ac:grpSpMkLst>
            <pc:docMk/>
            <pc:sldMk cId="2182358974" sldId="281"/>
            <ac:grpSpMk id="32" creationId="{E6D5616A-7BF2-3CAD-B843-4D84C86852DA}"/>
          </ac:grpSpMkLst>
        </pc:grpChg>
        <pc:grpChg chg="mod topLvl">
          <ac:chgData name="Akshita Sharma" userId="86c7f61f-e74e-4761-93ff-b490c50752fa" providerId="ADAL" clId="{D19545FD-D394-4683-8AAC-C7372A95513A}" dt="2024-02-21T19:07:51.952" v="887" actId="165"/>
          <ac:grpSpMkLst>
            <pc:docMk/>
            <pc:sldMk cId="2182358974" sldId="281"/>
            <ac:grpSpMk id="33" creationId="{186A250C-7AC7-D405-7612-58FCDA4887D9}"/>
          </ac:grpSpMkLst>
        </pc:grpChg>
        <pc:grpChg chg="mod topLvl">
          <ac:chgData name="Akshita Sharma" userId="86c7f61f-e74e-4761-93ff-b490c50752fa" providerId="ADAL" clId="{D19545FD-D394-4683-8AAC-C7372A95513A}" dt="2024-02-21T19:08:12.952" v="888" actId="1076"/>
          <ac:grpSpMkLst>
            <pc:docMk/>
            <pc:sldMk cId="2182358974" sldId="281"/>
            <ac:grpSpMk id="36" creationId="{2F97D915-4B74-9231-AB8A-4C9F101ECCA9}"/>
          </ac:grpSpMkLst>
        </pc:grpChg>
        <pc:picChg chg="mod">
          <ac:chgData name="Akshita Sharma" userId="86c7f61f-e74e-4761-93ff-b490c50752fa" providerId="ADAL" clId="{D19545FD-D394-4683-8AAC-C7372A95513A}" dt="2024-02-21T19:07:51.952" v="887" actId="165"/>
          <ac:picMkLst>
            <pc:docMk/>
            <pc:sldMk cId="2182358974" sldId="281"/>
            <ac:picMk id="22" creationId="{0B56E80B-37E3-4FA3-0D44-8E00470D9E46}"/>
          </ac:picMkLst>
        </pc:picChg>
        <pc:picChg chg="mod">
          <ac:chgData name="Akshita Sharma" userId="86c7f61f-e74e-4761-93ff-b490c50752fa" providerId="ADAL" clId="{D19545FD-D394-4683-8AAC-C7372A95513A}" dt="2024-02-21T19:07:51.952" v="887" actId="165"/>
          <ac:picMkLst>
            <pc:docMk/>
            <pc:sldMk cId="2182358974" sldId="281"/>
            <ac:picMk id="24" creationId="{857D25C6-40D3-7BC3-6085-D3632D33EDB6}"/>
          </ac:picMkLst>
        </pc:picChg>
        <pc:picChg chg="mod">
          <ac:chgData name="Akshita Sharma" userId="86c7f61f-e74e-4761-93ff-b490c50752fa" providerId="ADAL" clId="{D19545FD-D394-4683-8AAC-C7372A95513A}" dt="2024-02-21T19:07:51.952" v="887" actId="165"/>
          <ac:picMkLst>
            <pc:docMk/>
            <pc:sldMk cId="2182358974" sldId="281"/>
            <ac:picMk id="26" creationId="{5E7A13D9-BE65-2993-D1E8-13FB6060D55E}"/>
          </ac:picMkLst>
        </pc:picChg>
        <pc:picChg chg="mod">
          <ac:chgData name="Akshita Sharma" userId="86c7f61f-e74e-4761-93ff-b490c50752fa" providerId="ADAL" clId="{D19545FD-D394-4683-8AAC-C7372A95513A}" dt="2024-02-21T19:07:51.952" v="887" actId="165"/>
          <ac:picMkLst>
            <pc:docMk/>
            <pc:sldMk cId="2182358974" sldId="281"/>
            <ac:picMk id="27" creationId="{64D8D3A3-2CCC-C4D4-4ED3-DEDBC94D8B5B}"/>
          </ac:picMkLst>
        </pc:picChg>
        <pc:picChg chg="mod topLvl">
          <ac:chgData name="Akshita Sharma" userId="86c7f61f-e74e-4761-93ff-b490c50752fa" providerId="ADAL" clId="{D19545FD-D394-4683-8AAC-C7372A95513A}" dt="2024-02-21T19:07:51.952" v="887" actId="165"/>
          <ac:picMkLst>
            <pc:docMk/>
            <pc:sldMk cId="2182358974" sldId="281"/>
            <ac:picMk id="42" creationId="{17CF61C4-9DB6-F921-4F91-62C5F48A379C}"/>
          </ac:picMkLst>
        </pc:picChg>
      </pc:sldChg>
      <pc:sldChg chg="addSp delSp modSp new mod ord">
        <pc:chgData name="Akshita Sharma" userId="86c7f61f-e74e-4761-93ff-b490c50752fa" providerId="ADAL" clId="{D19545FD-D394-4683-8AAC-C7372A95513A}" dt="2024-02-21T19:23:01.525" v="902" actId="478"/>
        <pc:sldMkLst>
          <pc:docMk/>
          <pc:sldMk cId="2841587514" sldId="282"/>
        </pc:sldMkLst>
        <pc:spChg chg="del">
          <ac:chgData name="Akshita Sharma" userId="86c7f61f-e74e-4761-93ff-b490c50752fa" providerId="ADAL" clId="{D19545FD-D394-4683-8AAC-C7372A95513A}" dt="2024-02-21T19:22:34.329" v="900" actId="478"/>
          <ac:spMkLst>
            <pc:docMk/>
            <pc:sldMk cId="2841587514" sldId="282"/>
            <ac:spMk id="2" creationId="{A8CFB779-FD25-8DAA-EFF1-A2E6F7CB68FA}"/>
          </ac:spMkLst>
        </pc:spChg>
        <pc:spChg chg="del">
          <ac:chgData name="Akshita Sharma" userId="86c7f61f-e74e-4761-93ff-b490c50752fa" providerId="ADAL" clId="{D19545FD-D394-4683-8AAC-C7372A95513A}" dt="2024-02-21T19:22:32.065" v="899" actId="478"/>
          <ac:spMkLst>
            <pc:docMk/>
            <pc:sldMk cId="2841587514" sldId="282"/>
            <ac:spMk id="3" creationId="{1F500A57-A9BF-BBA7-ED68-762721204F02}"/>
          </ac:spMkLst>
        </pc:spChg>
        <pc:picChg chg="add del mod">
          <ac:chgData name="Akshita Sharma" userId="86c7f61f-e74e-4761-93ff-b490c50752fa" providerId="ADAL" clId="{D19545FD-D394-4683-8AAC-C7372A95513A}" dt="2024-02-21T19:23:01.525" v="902" actId="478"/>
          <ac:picMkLst>
            <pc:docMk/>
            <pc:sldMk cId="2841587514" sldId="282"/>
            <ac:picMk id="4" creationId="{A454BE5D-8BEF-75B1-8DB8-5A847278A062}"/>
          </ac:picMkLst>
        </pc:picChg>
      </pc:sldChg>
      <pc:sldChg chg="addSp delSp modSp mod">
        <pc:chgData name="Akshita Sharma" userId="86c7f61f-e74e-4761-93ff-b490c50752fa" providerId="ADAL" clId="{D19545FD-D394-4683-8AAC-C7372A95513A}" dt="2024-02-22T03:53:00.533" v="1102" actId="1076"/>
        <pc:sldMkLst>
          <pc:docMk/>
          <pc:sldMk cId="3357621593" sldId="283"/>
        </pc:sldMkLst>
        <pc:spChg chg="add del mod">
          <ac:chgData name="Akshita Sharma" userId="86c7f61f-e74e-4761-93ff-b490c50752fa" providerId="ADAL" clId="{D19545FD-D394-4683-8AAC-C7372A95513A}" dt="2024-02-21T20:03:34.139" v="1082" actId="478"/>
          <ac:spMkLst>
            <pc:docMk/>
            <pc:sldMk cId="3357621593" sldId="283"/>
            <ac:spMk id="2" creationId="{36C48094-A1A3-B311-926F-F56500541AB6}"/>
          </ac:spMkLst>
        </pc:spChg>
        <pc:spChg chg="add del mod">
          <ac:chgData name="Akshita Sharma" userId="86c7f61f-e74e-4761-93ff-b490c50752fa" providerId="ADAL" clId="{D19545FD-D394-4683-8AAC-C7372A95513A}" dt="2024-02-22T03:46:07.952" v="1101" actId="478"/>
          <ac:spMkLst>
            <pc:docMk/>
            <pc:sldMk cId="3357621593" sldId="283"/>
            <ac:spMk id="2" creationId="{611A09B7-6726-7B64-FAAD-C5D693904E7A}"/>
          </ac:spMkLst>
        </pc:spChg>
        <pc:spChg chg="mod">
          <ac:chgData name="Akshita Sharma" userId="86c7f61f-e74e-4761-93ff-b490c50752fa" providerId="ADAL" clId="{D19545FD-D394-4683-8AAC-C7372A95513A}" dt="2024-02-22T03:53:00.533" v="1102" actId="1076"/>
          <ac:spMkLst>
            <pc:docMk/>
            <pc:sldMk cId="3357621593" sldId="283"/>
            <ac:spMk id="12" creationId="{C26A9F24-7C75-6A20-1BE2-0A7E4AD4F7B1}"/>
          </ac:spMkLst>
        </pc:spChg>
        <pc:graphicFrameChg chg="mod">
          <ac:chgData name="Akshita Sharma" userId="86c7f61f-e74e-4761-93ff-b490c50752fa" providerId="ADAL" clId="{D19545FD-D394-4683-8AAC-C7372A95513A}" dt="2024-02-22T03:46:03.646" v="1100" actId="207"/>
          <ac:graphicFrameMkLst>
            <pc:docMk/>
            <pc:sldMk cId="3357621593" sldId="283"/>
            <ac:graphicFrameMk id="4" creationId="{6F22322F-9200-727B-BBAB-9B4638962BB0}"/>
          </ac:graphicFrameMkLst>
        </pc:graphicFrameChg>
      </pc:sldChg>
    </pc:docChg>
  </pc:docChgLst>
  <pc:docChgLst>
    <pc:chgData name="Sahana Gowri Reddy" userId="S::reddy47@purdue.edu::585ee7c6-2018-472f-8dc6-8a7108a1c178" providerId="AD" clId="Web-{E9AAB6F6-186B-0F9C-E62B-714376FEAD28}"/>
    <pc:docChg chg="addSld modSld sldOrd">
      <pc:chgData name="Sahana Gowri Reddy" userId="S::reddy47@purdue.edu::585ee7c6-2018-472f-8dc6-8a7108a1c178" providerId="AD" clId="Web-{E9AAB6F6-186B-0F9C-E62B-714376FEAD28}" dt="2024-02-19T18:57:48.953" v="78"/>
      <pc:docMkLst>
        <pc:docMk/>
      </pc:docMkLst>
      <pc:sldChg chg="addSp delSp modSp add ord replId">
        <pc:chgData name="Sahana Gowri Reddy" userId="S::reddy47@purdue.edu::585ee7c6-2018-472f-8dc6-8a7108a1c178" providerId="AD" clId="Web-{E9AAB6F6-186B-0F9C-E62B-714376FEAD28}" dt="2024-02-19T18:57:48.953" v="78"/>
        <pc:sldMkLst>
          <pc:docMk/>
          <pc:sldMk cId="3077740534" sldId="269"/>
        </pc:sldMkLst>
        <pc:spChg chg="add mod">
          <ac:chgData name="Sahana Gowri Reddy" userId="S::reddy47@purdue.edu::585ee7c6-2018-472f-8dc6-8a7108a1c178" providerId="AD" clId="Web-{E9AAB6F6-186B-0F9C-E62B-714376FEAD28}" dt="2024-02-19T18:57:15.812" v="77" actId="1076"/>
          <ac:spMkLst>
            <pc:docMk/>
            <pc:sldMk cId="3077740534" sldId="269"/>
            <ac:spMk id="2" creationId="{250FEC4A-1CCA-8FCA-DD1B-7929D9386D1E}"/>
          </ac:spMkLst>
        </pc:spChg>
        <pc:spChg chg="del">
          <ac:chgData name="Sahana Gowri Reddy" userId="S::reddy47@purdue.edu::585ee7c6-2018-472f-8dc6-8a7108a1c178" providerId="AD" clId="Web-{E9AAB6F6-186B-0F9C-E62B-714376FEAD28}" dt="2024-02-17T15:07:10.010" v="17"/>
          <ac:spMkLst>
            <pc:docMk/>
            <pc:sldMk cId="3077740534" sldId="269"/>
            <ac:spMk id="3" creationId="{245985E9-180C-7E27-59B6-B2A7AFC81BE0}"/>
          </ac:spMkLst>
        </pc:spChg>
        <pc:spChg chg="add mod">
          <ac:chgData name="Sahana Gowri Reddy" userId="S::reddy47@purdue.edu::585ee7c6-2018-472f-8dc6-8a7108a1c178" providerId="AD" clId="Web-{E9AAB6F6-186B-0F9C-E62B-714376FEAD28}" dt="2024-02-19T00:14:55.821" v="51" actId="20577"/>
          <ac:spMkLst>
            <pc:docMk/>
            <pc:sldMk cId="3077740534" sldId="269"/>
            <ac:spMk id="3" creationId="{4E9D7D8C-41B5-2FEE-8E8D-455F693FC223}"/>
          </ac:spMkLst>
        </pc:spChg>
        <pc:spChg chg="del">
          <ac:chgData name="Sahana Gowri Reddy" userId="S::reddy47@purdue.edu::585ee7c6-2018-472f-8dc6-8a7108a1c178" providerId="AD" clId="Web-{E9AAB6F6-186B-0F9C-E62B-714376FEAD28}" dt="2024-02-17T15:07:10.010" v="15"/>
          <ac:spMkLst>
            <pc:docMk/>
            <pc:sldMk cId="3077740534" sldId="269"/>
            <ac:spMk id="4" creationId="{CBB15A21-9A2E-348A-8AFD-4FAFDA7F6E64}"/>
          </ac:spMkLst>
        </pc:spChg>
        <pc:spChg chg="del">
          <ac:chgData name="Sahana Gowri Reddy" userId="S::reddy47@purdue.edu::585ee7c6-2018-472f-8dc6-8a7108a1c178" providerId="AD" clId="Web-{E9AAB6F6-186B-0F9C-E62B-714376FEAD28}" dt="2024-02-17T15:07:09.994" v="11"/>
          <ac:spMkLst>
            <pc:docMk/>
            <pc:sldMk cId="3077740534" sldId="269"/>
            <ac:spMk id="5" creationId="{0E480059-E947-6411-E6E2-CD3E87B70385}"/>
          </ac:spMkLst>
        </pc:spChg>
        <pc:spChg chg="add">
          <ac:chgData name="Sahana Gowri Reddy" userId="S::reddy47@purdue.edu::585ee7c6-2018-472f-8dc6-8a7108a1c178" providerId="AD" clId="Web-{E9AAB6F6-186B-0F9C-E62B-714376FEAD28}" dt="2024-02-19T18:57:48.953" v="78"/>
          <ac:spMkLst>
            <pc:docMk/>
            <pc:sldMk cId="3077740534" sldId="269"/>
            <ac:spMk id="5" creationId="{12A87CBA-2D05-2A50-EF00-DE6C134320EB}"/>
          </ac:spMkLst>
        </pc:spChg>
        <pc:spChg chg="del mod">
          <ac:chgData name="Sahana Gowri Reddy" userId="S::reddy47@purdue.edu::585ee7c6-2018-472f-8dc6-8a7108a1c178" providerId="AD" clId="Web-{E9AAB6F6-186B-0F9C-E62B-714376FEAD28}" dt="2024-02-17T15:07:10.010" v="19"/>
          <ac:spMkLst>
            <pc:docMk/>
            <pc:sldMk cId="3077740534" sldId="269"/>
            <ac:spMk id="6" creationId="{8899E7E2-2ACC-3683-35EB-C4B4B79126D1}"/>
          </ac:spMkLst>
        </pc:spChg>
        <pc:spChg chg="del">
          <ac:chgData name="Sahana Gowri Reddy" userId="S::reddy47@purdue.edu::585ee7c6-2018-472f-8dc6-8a7108a1c178" providerId="AD" clId="Web-{E9AAB6F6-186B-0F9C-E62B-714376FEAD28}" dt="2024-02-17T15:07:09.994" v="10"/>
          <ac:spMkLst>
            <pc:docMk/>
            <pc:sldMk cId="3077740534" sldId="269"/>
            <ac:spMk id="7" creationId="{22127294-6416-7A86-48CE-0A51098E3822}"/>
          </ac:spMkLst>
        </pc:spChg>
        <pc:spChg chg="del">
          <ac:chgData name="Sahana Gowri Reddy" userId="S::reddy47@purdue.edu::585ee7c6-2018-472f-8dc6-8a7108a1c178" providerId="AD" clId="Web-{E9AAB6F6-186B-0F9C-E62B-714376FEAD28}" dt="2024-02-17T15:07:09.994" v="9"/>
          <ac:spMkLst>
            <pc:docMk/>
            <pc:sldMk cId="3077740534" sldId="269"/>
            <ac:spMk id="8" creationId="{4D2C2274-3913-A3D5-68F3-BF36C84D9DAF}"/>
          </ac:spMkLst>
        </pc:spChg>
        <pc:spChg chg="del">
          <ac:chgData name="Sahana Gowri Reddy" userId="S::reddy47@purdue.edu::585ee7c6-2018-472f-8dc6-8a7108a1c178" providerId="AD" clId="Web-{E9AAB6F6-186B-0F9C-E62B-714376FEAD28}" dt="2024-02-17T15:07:09.994" v="8"/>
          <ac:spMkLst>
            <pc:docMk/>
            <pc:sldMk cId="3077740534" sldId="269"/>
            <ac:spMk id="10" creationId="{7A23C60C-BBBF-4B9D-1976-017BCD986A41}"/>
          </ac:spMkLst>
        </pc:spChg>
        <pc:spChg chg="del">
          <ac:chgData name="Sahana Gowri Reddy" userId="S::reddy47@purdue.edu::585ee7c6-2018-472f-8dc6-8a7108a1c178" providerId="AD" clId="Web-{E9AAB6F6-186B-0F9C-E62B-714376FEAD28}" dt="2024-02-17T15:07:09.994" v="7"/>
          <ac:spMkLst>
            <pc:docMk/>
            <pc:sldMk cId="3077740534" sldId="269"/>
            <ac:spMk id="12" creationId="{0C77A1EF-3CC0-E39F-11C3-60CCBDA30471}"/>
          </ac:spMkLst>
        </pc:spChg>
        <pc:spChg chg="del">
          <ac:chgData name="Sahana Gowri Reddy" userId="S::reddy47@purdue.edu::585ee7c6-2018-472f-8dc6-8a7108a1c178" providerId="AD" clId="Web-{E9AAB6F6-186B-0F9C-E62B-714376FEAD28}" dt="2024-02-17T15:07:09.994" v="6"/>
          <ac:spMkLst>
            <pc:docMk/>
            <pc:sldMk cId="3077740534" sldId="269"/>
            <ac:spMk id="14" creationId="{891ADC9B-3518-763C-B211-974F145F3320}"/>
          </ac:spMkLst>
        </pc:spChg>
        <pc:spChg chg="del mod">
          <ac:chgData name="Sahana Gowri Reddy" userId="S::reddy47@purdue.edu::585ee7c6-2018-472f-8dc6-8a7108a1c178" providerId="AD" clId="Web-{E9AAB6F6-186B-0F9C-E62B-714376FEAD28}" dt="2024-02-17T15:06:42.102" v="4"/>
          <ac:spMkLst>
            <pc:docMk/>
            <pc:sldMk cId="3077740534" sldId="269"/>
            <ac:spMk id="15" creationId="{0B21EED1-935F-CF82-EA69-1CAC12D69B7C}"/>
          </ac:spMkLst>
        </pc:spChg>
        <pc:spChg chg="del">
          <ac:chgData name="Sahana Gowri Reddy" userId="S::reddy47@purdue.edu::585ee7c6-2018-472f-8dc6-8a7108a1c178" providerId="AD" clId="Web-{E9AAB6F6-186B-0F9C-E62B-714376FEAD28}" dt="2024-02-17T15:07:09.994" v="12"/>
          <ac:spMkLst>
            <pc:docMk/>
            <pc:sldMk cId="3077740534" sldId="269"/>
            <ac:spMk id="16" creationId="{935FB1C0-F71A-3B04-03AC-F3B73D2B9050}"/>
          </ac:spMkLst>
        </pc:spChg>
        <pc:picChg chg="del">
          <ac:chgData name="Sahana Gowri Reddy" userId="S::reddy47@purdue.edu::585ee7c6-2018-472f-8dc6-8a7108a1c178" providerId="AD" clId="Web-{E9AAB6F6-186B-0F9C-E62B-714376FEAD28}" dt="2024-02-17T15:07:10.010" v="18"/>
          <ac:picMkLst>
            <pc:docMk/>
            <pc:sldMk cId="3077740534" sldId="269"/>
            <ac:picMk id="2" creationId="{5699304D-9C98-05EA-CF44-6A18B9426195}"/>
          </ac:picMkLst>
        </pc:picChg>
        <pc:picChg chg="del">
          <ac:chgData name="Sahana Gowri Reddy" userId="S::reddy47@purdue.edu::585ee7c6-2018-472f-8dc6-8a7108a1c178" providerId="AD" clId="Web-{E9AAB6F6-186B-0F9C-E62B-714376FEAD28}" dt="2024-02-17T15:07:10.010" v="16"/>
          <ac:picMkLst>
            <pc:docMk/>
            <pc:sldMk cId="3077740534" sldId="269"/>
            <ac:picMk id="9" creationId="{CDE03A1D-D7F0-93D5-A496-B46645F4DB80}"/>
          </ac:picMkLst>
        </pc:picChg>
        <pc:picChg chg="del">
          <ac:chgData name="Sahana Gowri Reddy" userId="S::reddy47@purdue.edu::585ee7c6-2018-472f-8dc6-8a7108a1c178" providerId="AD" clId="Web-{E9AAB6F6-186B-0F9C-E62B-714376FEAD28}" dt="2024-02-17T15:07:10.010" v="14"/>
          <ac:picMkLst>
            <pc:docMk/>
            <pc:sldMk cId="3077740534" sldId="269"/>
            <ac:picMk id="11" creationId="{31F2C84F-759A-F617-4E7B-09C21B31F34D}"/>
          </ac:picMkLst>
        </pc:picChg>
        <pc:picChg chg="del">
          <ac:chgData name="Sahana Gowri Reddy" userId="S::reddy47@purdue.edu::585ee7c6-2018-472f-8dc6-8a7108a1c178" providerId="AD" clId="Web-{E9AAB6F6-186B-0F9C-E62B-714376FEAD28}" dt="2024-02-17T15:07:10.010" v="13"/>
          <ac:picMkLst>
            <pc:docMk/>
            <pc:sldMk cId="3077740534" sldId="269"/>
            <ac:picMk id="13" creationId="{3172587D-F85E-5862-F59C-62D349D06D59}"/>
          </ac:picMkLst>
        </pc:picChg>
        <pc:picChg chg="add mod">
          <ac:chgData name="Sahana Gowri Reddy" userId="S::reddy47@purdue.edu::585ee7c6-2018-472f-8dc6-8a7108a1c178" providerId="AD" clId="Web-{E9AAB6F6-186B-0F9C-E62B-714376FEAD28}" dt="2024-02-19T00:14:28.023" v="30" actId="1076"/>
          <ac:picMkLst>
            <pc:docMk/>
            <pc:sldMk cId="3077740534" sldId="269"/>
            <ac:picMk id="17" creationId="{FADBAA43-DBF0-13E9-AA2A-B4270EF9DC03}"/>
          </ac:picMkLst>
        </pc:picChg>
      </pc:sldChg>
    </pc:docChg>
  </pc:docChgLst>
  <pc:docChgLst>
    <pc:chgData name="Archita Ray" userId="13c63715-1b6f-4d2d-bd4d-0082b0974ab3" providerId="ADAL" clId="{425BC7E7-7FA8-4F08-B5AE-0B37651B40E4}"/>
    <pc:docChg chg="undo redo custSel addSld delSld modSld sldOrd addSection modSection">
      <pc:chgData name="Archita Ray" userId="13c63715-1b6f-4d2d-bd4d-0082b0974ab3" providerId="ADAL" clId="{425BC7E7-7FA8-4F08-B5AE-0B37651B40E4}" dt="2024-02-22T04:48:26.937" v="3678" actId="6549"/>
      <pc:docMkLst>
        <pc:docMk/>
      </pc:docMkLst>
      <pc:sldChg chg="addSp delSp modSp mod">
        <pc:chgData name="Archita Ray" userId="13c63715-1b6f-4d2d-bd4d-0082b0974ab3" providerId="ADAL" clId="{425BC7E7-7FA8-4F08-B5AE-0B37651B40E4}" dt="2024-02-21T23:11:44.321" v="3417" actId="14100"/>
        <pc:sldMkLst>
          <pc:docMk/>
          <pc:sldMk cId="3048637463" sldId="256"/>
        </pc:sldMkLst>
        <pc:spChg chg="mod">
          <ac:chgData name="Archita Ray" userId="13c63715-1b6f-4d2d-bd4d-0082b0974ab3" providerId="ADAL" clId="{425BC7E7-7FA8-4F08-B5AE-0B37651B40E4}" dt="2024-02-21T22:38:46.817" v="2892" actId="255"/>
          <ac:spMkLst>
            <pc:docMk/>
            <pc:sldMk cId="3048637463" sldId="256"/>
            <ac:spMk id="2" creationId="{338327F2-1CF4-9E9F-5490-9CC1FD24212C}"/>
          </ac:spMkLst>
        </pc:spChg>
        <pc:spChg chg="mod">
          <ac:chgData name="Archita Ray" userId="13c63715-1b6f-4d2d-bd4d-0082b0974ab3" providerId="ADAL" clId="{425BC7E7-7FA8-4F08-B5AE-0B37651B40E4}" dt="2024-02-21T18:40:06.664" v="871" actId="2711"/>
          <ac:spMkLst>
            <pc:docMk/>
            <pc:sldMk cId="3048637463" sldId="256"/>
            <ac:spMk id="3" creationId="{0B3C666F-93EB-059A-D93B-66EEF22B6D51}"/>
          </ac:spMkLst>
        </pc:spChg>
        <pc:spChg chg="add del">
          <ac:chgData name="Archita Ray" userId="13c63715-1b6f-4d2d-bd4d-0082b0974ab3" providerId="ADAL" clId="{425BC7E7-7FA8-4F08-B5AE-0B37651B40E4}" dt="2024-02-21T18:42:34.467" v="875" actId="22"/>
          <ac:spMkLst>
            <pc:docMk/>
            <pc:sldMk cId="3048637463" sldId="256"/>
            <ac:spMk id="5" creationId="{DE8D04A5-70BE-78C9-6313-E25AFA6D095D}"/>
          </ac:spMkLst>
        </pc:spChg>
        <pc:picChg chg="add mod">
          <ac:chgData name="Archita Ray" userId="13c63715-1b6f-4d2d-bd4d-0082b0974ab3" providerId="ADAL" clId="{425BC7E7-7FA8-4F08-B5AE-0B37651B40E4}" dt="2024-02-21T23:11:44.321" v="3417" actId="14100"/>
          <ac:picMkLst>
            <pc:docMk/>
            <pc:sldMk cId="3048637463" sldId="256"/>
            <ac:picMk id="6" creationId="{C1F9FEBA-A84A-B339-2779-404757FE0DEE}"/>
          </ac:picMkLst>
        </pc:picChg>
      </pc:sldChg>
      <pc:sldChg chg="addSp delSp modSp mod ord">
        <pc:chgData name="Archita Ray" userId="13c63715-1b6f-4d2d-bd4d-0082b0974ab3" providerId="ADAL" clId="{425BC7E7-7FA8-4F08-B5AE-0B37651B40E4}" dt="2024-02-21T21:22:11.811" v="2132"/>
        <pc:sldMkLst>
          <pc:docMk/>
          <pc:sldMk cId="2695018813" sldId="257"/>
        </pc:sldMkLst>
        <pc:spChg chg="mod">
          <ac:chgData name="Archita Ray" userId="13c63715-1b6f-4d2d-bd4d-0082b0974ab3" providerId="ADAL" clId="{425BC7E7-7FA8-4F08-B5AE-0B37651B40E4}" dt="2024-02-21T20:52:09.726" v="1715" actId="207"/>
          <ac:spMkLst>
            <pc:docMk/>
            <pc:sldMk cId="2695018813" sldId="257"/>
            <ac:spMk id="2" creationId="{C6DADB33-DCA5-FB7A-0A34-CD45F5B87DB1}"/>
          </ac:spMkLst>
        </pc:spChg>
        <pc:spChg chg="mod">
          <ac:chgData name="Archita Ray" userId="13c63715-1b6f-4d2d-bd4d-0082b0974ab3" providerId="ADAL" clId="{425BC7E7-7FA8-4F08-B5AE-0B37651B40E4}" dt="2024-02-21T18:37:37.651" v="775" actId="1076"/>
          <ac:spMkLst>
            <pc:docMk/>
            <pc:sldMk cId="2695018813" sldId="257"/>
            <ac:spMk id="3" creationId="{5D43757D-F5E6-9FD8-C923-3C3CAFE5BB9D}"/>
          </ac:spMkLst>
        </pc:spChg>
        <pc:spChg chg="add mod">
          <ac:chgData name="Archita Ray" userId="13c63715-1b6f-4d2d-bd4d-0082b0974ab3" providerId="ADAL" clId="{425BC7E7-7FA8-4F08-B5AE-0B37651B40E4}" dt="2024-02-21T18:38:01.947" v="779" actId="20577"/>
          <ac:spMkLst>
            <pc:docMk/>
            <pc:sldMk cId="2695018813" sldId="257"/>
            <ac:spMk id="4" creationId="{1DD98BB6-6709-160F-0ABA-F8D55C1A72BD}"/>
          </ac:spMkLst>
        </pc:spChg>
        <pc:picChg chg="add del mod">
          <ac:chgData name="Archita Ray" userId="13c63715-1b6f-4d2d-bd4d-0082b0974ab3" providerId="ADAL" clId="{425BC7E7-7FA8-4F08-B5AE-0B37651B40E4}" dt="2024-02-21T18:31:55.868" v="519" actId="478"/>
          <ac:picMkLst>
            <pc:docMk/>
            <pc:sldMk cId="2695018813" sldId="257"/>
            <ac:picMk id="5" creationId="{55B4D8B4-C57F-82CD-E1F7-EE955B358A56}"/>
          </ac:picMkLst>
        </pc:picChg>
        <pc:picChg chg="add mod">
          <ac:chgData name="Archita Ray" userId="13c63715-1b6f-4d2d-bd4d-0082b0974ab3" providerId="ADAL" clId="{425BC7E7-7FA8-4F08-B5AE-0B37651B40E4}" dt="2024-02-21T18:31:58.945" v="528" actId="1036"/>
          <ac:picMkLst>
            <pc:docMk/>
            <pc:sldMk cId="2695018813" sldId="257"/>
            <ac:picMk id="7" creationId="{75437513-C75E-EB6D-E864-B4FFECD35B75}"/>
          </ac:picMkLst>
        </pc:picChg>
        <pc:picChg chg="add del mod">
          <ac:chgData name="Archita Ray" userId="13c63715-1b6f-4d2d-bd4d-0082b0974ab3" providerId="ADAL" clId="{425BC7E7-7FA8-4F08-B5AE-0B37651B40E4}" dt="2024-02-21T18:35:30.034" v="719" actId="21"/>
          <ac:picMkLst>
            <pc:docMk/>
            <pc:sldMk cId="2695018813" sldId="257"/>
            <ac:picMk id="8" creationId="{3556F28C-8B04-08BD-1DE9-4388F8830232}"/>
          </ac:picMkLst>
        </pc:picChg>
        <pc:picChg chg="add del mod">
          <ac:chgData name="Archita Ray" userId="13c63715-1b6f-4d2d-bd4d-0082b0974ab3" providerId="ADAL" clId="{425BC7E7-7FA8-4F08-B5AE-0B37651B40E4}" dt="2024-02-21T18:35:17.923" v="663" actId="21"/>
          <ac:picMkLst>
            <pc:docMk/>
            <pc:sldMk cId="2695018813" sldId="257"/>
            <ac:picMk id="19" creationId="{3556F28C-8B04-08BD-1DE9-4388F8830232}"/>
          </ac:picMkLst>
        </pc:picChg>
        <pc:cxnChg chg="add mod">
          <ac:chgData name="Archita Ray" userId="13c63715-1b6f-4d2d-bd4d-0082b0974ab3" providerId="ADAL" clId="{425BC7E7-7FA8-4F08-B5AE-0B37651B40E4}" dt="2024-02-21T18:43:13.715" v="878"/>
          <ac:cxnSpMkLst>
            <pc:docMk/>
            <pc:sldMk cId="2695018813" sldId="257"/>
            <ac:cxnSpMk id="10" creationId="{5E90BB3B-2118-8963-A145-BB1BCB6B3824}"/>
          </ac:cxnSpMkLst>
        </pc:cxnChg>
      </pc:sldChg>
      <pc:sldChg chg="addSp delSp modSp mod ord">
        <pc:chgData name="Archita Ray" userId="13c63715-1b6f-4d2d-bd4d-0082b0974ab3" providerId="ADAL" clId="{425BC7E7-7FA8-4F08-B5AE-0B37651B40E4}" dt="2024-02-21T18:36:27.345" v="747"/>
        <pc:sldMkLst>
          <pc:docMk/>
          <pc:sldMk cId="2049181585" sldId="259"/>
        </pc:sldMkLst>
        <pc:picChg chg="add del mod">
          <ac:chgData name="Archita Ray" userId="13c63715-1b6f-4d2d-bd4d-0082b0974ab3" providerId="ADAL" clId="{425BC7E7-7FA8-4F08-B5AE-0B37651B40E4}" dt="2024-02-21T18:30:40.067" v="498" actId="478"/>
          <ac:picMkLst>
            <pc:docMk/>
            <pc:sldMk cId="2049181585" sldId="259"/>
            <ac:picMk id="17" creationId="{C39373E2-D6EC-2781-7EA9-92064DBBD7B2}"/>
          </ac:picMkLst>
        </pc:picChg>
        <pc:picChg chg="add del mod">
          <ac:chgData name="Archita Ray" userId="13c63715-1b6f-4d2d-bd4d-0082b0974ab3" providerId="ADAL" clId="{425BC7E7-7FA8-4F08-B5AE-0B37651B40E4}" dt="2024-02-21T18:34:58.499" v="654" actId="21"/>
          <ac:picMkLst>
            <pc:docMk/>
            <pc:sldMk cId="2049181585" sldId="259"/>
            <ac:picMk id="19" creationId="{3556F28C-8B04-08BD-1DE9-4388F8830232}"/>
          </ac:picMkLst>
        </pc:picChg>
        <pc:picChg chg="add mod">
          <ac:chgData name="Archita Ray" userId="13c63715-1b6f-4d2d-bd4d-0082b0974ab3" providerId="ADAL" clId="{425BC7E7-7FA8-4F08-B5AE-0B37651B40E4}" dt="2024-02-21T18:35:41.085" v="721"/>
          <ac:picMkLst>
            <pc:docMk/>
            <pc:sldMk cId="2049181585" sldId="259"/>
            <ac:picMk id="20" creationId="{3556F28C-8B04-08BD-1DE9-4388F8830232}"/>
          </ac:picMkLst>
        </pc:picChg>
      </pc:sldChg>
      <pc:sldChg chg="del">
        <pc:chgData name="Archita Ray" userId="13c63715-1b6f-4d2d-bd4d-0082b0974ab3" providerId="ADAL" clId="{425BC7E7-7FA8-4F08-B5AE-0B37651B40E4}" dt="2024-02-15T18:27:55.795" v="0" actId="2696"/>
        <pc:sldMkLst>
          <pc:docMk/>
          <pc:sldMk cId="1266715747" sldId="260"/>
        </pc:sldMkLst>
      </pc:sldChg>
      <pc:sldChg chg="new del">
        <pc:chgData name="Archita Ray" userId="13c63715-1b6f-4d2d-bd4d-0082b0974ab3" providerId="ADAL" clId="{425BC7E7-7FA8-4F08-B5AE-0B37651B40E4}" dt="2024-02-15T18:28:02.068" v="3" actId="47"/>
        <pc:sldMkLst>
          <pc:docMk/>
          <pc:sldMk cId="3942993594" sldId="260"/>
        </pc:sldMkLst>
      </pc:sldChg>
      <pc:sldChg chg="addSp delSp modSp add mod ord">
        <pc:chgData name="Archita Ray" userId="13c63715-1b6f-4d2d-bd4d-0082b0974ab3" providerId="ADAL" clId="{425BC7E7-7FA8-4F08-B5AE-0B37651B40E4}" dt="2024-02-21T23:28:33.513" v="3528" actId="20577"/>
        <pc:sldMkLst>
          <pc:docMk/>
          <pc:sldMk cId="632160301" sldId="262"/>
        </pc:sldMkLst>
        <pc:spChg chg="add del mod">
          <ac:chgData name="Archita Ray" userId="13c63715-1b6f-4d2d-bd4d-0082b0974ab3" providerId="ADAL" clId="{425BC7E7-7FA8-4F08-B5AE-0B37651B40E4}" dt="2024-02-15T18:29:51.978" v="189" actId="478"/>
          <ac:spMkLst>
            <pc:docMk/>
            <pc:sldMk cId="632160301" sldId="262"/>
            <ac:spMk id="2" creationId="{E2A22232-E811-981E-6B2A-A3DD2FC9386B}"/>
          </ac:spMkLst>
        </pc:spChg>
        <pc:spChg chg="add del mod">
          <ac:chgData name="Archita Ray" userId="13c63715-1b6f-4d2d-bd4d-0082b0974ab3" providerId="ADAL" clId="{425BC7E7-7FA8-4F08-B5AE-0B37651B40E4}" dt="2024-02-15T18:29:09.876" v="80" actId="21"/>
          <ac:spMkLst>
            <pc:docMk/>
            <pc:sldMk cId="632160301" sldId="262"/>
            <ac:spMk id="3" creationId="{EF6D4276-A0FD-4C55-B0EF-23BDC7D770A8}"/>
          </ac:spMkLst>
        </pc:spChg>
        <pc:spChg chg="mod">
          <ac:chgData name="Archita Ray" userId="13c63715-1b6f-4d2d-bd4d-0082b0974ab3" providerId="ADAL" clId="{425BC7E7-7FA8-4F08-B5AE-0B37651B40E4}" dt="2024-02-21T20:51:46.676" v="1713" actId="14100"/>
          <ac:spMkLst>
            <pc:docMk/>
            <pc:sldMk cId="632160301" sldId="262"/>
            <ac:spMk id="4" creationId="{7310615B-400A-F9A9-2BC0-3D84279CBEB2}"/>
          </ac:spMkLst>
        </pc:spChg>
        <pc:spChg chg="add del mod">
          <ac:chgData name="Archita Ray" userId="13c63715-1b6f-4d2d-bd4d-0082b0974ab3" providerId="ADAL" clId="{425BC7E7-7FA8-4F08-B5AE-0B37651B40E4}" dt="2024-02-15T18:31:37.368" v="325" actId="478"/>
          <ac:spMkLst>
            <pc:docMk/>
            <pc:sldMk cId="632160301" sldId="262"/>
            <ac:spMk id="5" creationId="{02593840-D2D9-3C01-A2DD-7C9CA104477D}"/>
          </ac:spMkLst>
        </pc:spChg>
        <pc:spChg chg="mod">
          <ac:chgData name="Archita Ray" userId="13c63715-1b6f-4d2d-bd4d-0082b0974ab3" providerId="ADAL" clId="{425BC7E7-7FA8-4F08-B5AE-0B37651B40E4}" dt="2024-02-21T23:28:33.513" v="3528" actId="20577"/>
          <ac:spMkLst>
            <pc:docMk/>
            <pc:sldMk cId="632160301" sldId="262"/>
            <ac:spMk id="31" creationId="{D51C15ED-1531-C918-A1B7-DF943EC651BF}"/>
          </ac:spMkLst>
        </pc:spChg>
        <pc:spChg chg="mod">
          <ac:chgData name="Archita Ray" userId="13c63715-1b6f-4d2d-bd4d-0082b0974ab3" providerId="ADAL" clId="{425BC7E7-7FA8-4F08-B5AE-0B37651B40E4}" dt="2024-02-15T18:31:50.085" v="327" actId="14100"/>
          <ac:spMkLst>
            <pc:docMk/>
            <pc:sldMk cId="632160301" sldId="262"/>
            <ac:spMk id="34" creationId="{5837B6B5-B290-5337-8E38-0D72DC536A9C}"/>
          </ac:spMkLst>
        </pc:spChg>
        <pc:graphicFrameChg chg="mod modGraphic">
          <ac:chgData name="Archita Ray" userId="13c63715-1b6f-4d2d-bd4d-0082b0974ab3" providerId="ADAL" clId="{425BC7E7-7FA8-4F08-B5AE-0B37651B40E4}" dt="2024-02-21T18:27:14.484" v="459" actId="2711"/>
          <ac:graphicFrameMkLst>
            <pc:docMk/>
            <pc:sldMk cId="632160301" sldId="262"/>
            <ac:graphicFrameMk id="32" creationId="{1A45BB28-6145-8A6C-C2B7-7B70ED601C77}"/>
          </ac:graphicFrameMkLst>
        </pc:graphicFrameChg>
        <pc:picChg chg="mod">
          <ac:chgData name="Archita Ray" userId="13c63715-1b6f-4d2d-bd4d-0082b0974ab3" providerId="ADAL" clId="{425BC7E7-7FA8-4F08-B5AE-0B37651B40E4}" dt="2024-02-15T18:31:26.250" v="321" actId="1038"/>
          <ac:picMkLst>
            <pc:docMk/>
            <pc:sldMk cId="632160301" sldId="262"/>
            <ac:picMk id="19" creationId="{65EFB1BE-125C-96E7-9F60-F2415CA1167F}"/>
          </ac:picMkLst>
        </pc:picChg>
        <pc:picChg chg="mod">
          <ac:chgData name="Archita Ray" userId="13c63715-1b6f-4d2d-bd4d-0082b0974ab3" providerId="ADAL" clId="{425BC7E7-7FA8-4F08-B5AE-0B37651B40E4}" dt="2024-02-15T18:31:26.250" v="321" actId="1038"/>
          <ac:picMkLst>
            <pc:docMk/>
            <pc:sldMk cId="632160301" sldId="262"/>
            <ac:picMk id="38" creationId="{F00991B5-26F9-01AE-55A4-72EF2D7569DA}"/>
          </ac:picMkLst>
        </pc:picChg>
        <pc:cxnChg chg="del">
          <ac:chgData name="Archita Ray" userId="13c63715-1b6f-4d2d-bd4d-0082b0974ab3" providerId="ADAL" clId="{425BC7E7-7FA8-4F08-B5AE-0B37651B40E4}" dt="2024-02-15T18:31:39.418" v="326" actId="478"/>
          <ac:cxnSpMkLst>
            <pc:docMk/>
            <pc:sldMk cId="632160301" sldId="262"/>
            <ac:cxnSpMk id="33" creationId="{D71AAA72-8019-58B6-4976-98A0DF3FE0B9}"/>
          </ac:cxnSpMkLst>
        </pc:cxnChg>
      </pc:sldChg>
      <pc:sldChg chg="addSp delSp modSp add mod modNotesTx">
        <pc:chgData name="Archita Ray" userId="13c63715-1b6f-4d2d-bd4d-0082b0974ab3" providerId="ADAL" clId="{425BC7E7-7FA8-4F08-B5AE-0B37651B40E4}" dt="2024-02-22T04:11:41.015" v="3643" actId="2711"/>
        <pc:sldMkLst>
          <pc:docMk/>
          <pc:sldMk cId="2526657646" sldId="268"/>
        </pc:sldMkLst>
        <pc:spChg chg="mod">
          <ac:chgData name="Archita Ray" userId="13c63715-1b6f-4d2d-bd4d-0082b0974ab3" providerId="ADAL" clId="{425BC7E7-7FA8-4F08-B5AE-0B37651B40E4}" dt="2024-02-22T04:11:41.015" v="3643" actId="2711"/>
          <ac:spMkLst>
            <pc:docMk/>
            <pc:sldMk cId="2526657646" sldId="268"/>
            <ac:spMk id="2" creationId="{1A64465B-F19F-FCF5-99E3-A375251FF964}"/>
          </ac:spMkLst>
        </pc:spChg>
        <pc:spChg chg="add mod">
          <ac:chgData name="Archita Ray" userId="13c63715-1b6f-4d2d-bd4d-0082b0974ab3" providerId="ADAL" clId="{425BC7E7-7FA8-4F08-B5AE-0B37651B40E4}" dt="2024-02-15T18:28:24.346" v="9"/>
          <ac:spMkLst>
            <pc:docMk/>
            <pc:sldMk cId="2526657646" sldId="268"/>
            <ac:spMk id="2" creationId="{6FDAA1BC-596E-D528-C726-280ED86B5172}"/>
          </ac:spMkLst>
        </pc:spChg>
        <pc:spChg chg="add del mod">
          <ac:chgData name="Archita Ray" userId="13c63715-1b6f-4d2d-bd4d-0082b0974ab3" providerId="ADAL" clId="{425BC7E7-7FA8-4F08-B5AE-0B37651B40E4}" dt="2024-02-15T18:28:54.171" v="65" actId="21"/>
          <ac:spMkLst>
            <pc:docMk/>
            <pc:sldMk cId="2526657646" sldId="268"/>
            <ac:spMk id="3" creationId="{EF6D4276-A0FD-4C55-B0EF-23BDC7D770A8}"/>
          </ac:spMkLst>
        </pc:spChg>
        <pc:spChg chg="add del mod">
          <ac:chgData name="Archita Ray" userId="13c63715-1b6f-4d2d-bd4d-0082b0974ab3" providerId="ADAL" clId="{425BC7E7-7FA8-4F08-B5AE-0B37651B40E4}" dt="2024-02-15T18:30:21.657" v="196" actId="478"/>
          <ac:spMkLst>
            <pc:docMk/>
            <pc:sldMk cId="2526657646" sldId="268"/>
            <ac:spMk id="4" creationId="{8932F832-6F16-1918-7691-1438695C9F1E}"/>
          </ac:spMkLst>
        </pc:spChg>
        <pc:spChg chg="add del mod">
          <ac:chgData name="Archita Ray" userId="13c63715-1b6f-4d2d-bd4d-0082b0974ab3" providerId="ADAL" clId="{425BC7E7-7FA8-4F08-B5AE-0B37651B40E4}" dt="2024-02-15T18:30:05.485" v="191" actId="478"/>
          <ac:spMkLst>
            <pc:docMk/>
            <pc:sldMk cId="2526657646" sldId="268"/>
            <ac:spMk id="8" creationId="{CF6170F6-92A2-FC2B-B508-40C098E2BB0B}"/>
          </ac:spMkLst>
        </pc:spChg>
        <pc:spChg chg="add del mod">
          <ac:chgData name="Archita Ray" userId="13c63715-1b6f-4d2d-bd4d-0082b0974ab3" providerId="ADAL" clId="{425BC7E7-7FA8-4F08-B5AE-0B37651B40E4}" dt="2024-02-15T18:30:09.957" v="193" actId="478"/>
          <ac:spMkLst>
            <pc:docMk/>
            <pc:sldMk cId="2526657646" sldId="268"/>
            <ac:spMk id="10" creationId="{07E994DA-F11F-8EFF-5019-FD1617CB8B11}"/>
          </ac:spMkLst>
        </pc:spChg>
        <pc:spChg chg="mod">
          <ac:chgData name="Archita Ray" userId="13c63715-1b6f-4d2d-bd4d-0082b0974ab3" providerId="ADAL" clId="{425BC7E7-7FA8-4F08-B5AE-0B37651B40E4}" dt="2024-02-21T21:23:13.582" v="2181" actId="14100"/>
          <ac:spMkLst>
            <pc:docMk/>
            <pc:sldMk cId="2526657646" sldId="268"/>
            <ac:spMk id="17" creationId="{CC5942E3-3181-DAB2-CE50-79F9D20D9E86}"/>
          </ac:spMkLst>
        </pc:spChg>
        <pc:spChg chg="add del mod">
          <ac:chgData name="Archita Ray" userId="13c63715-1b6f-4d2d-bd4d-0082b0974ab3" providerId="ADAL" clId="{425BC7E7-7FA8-4F08-B5AE-0B37651B40E4}" dt="2024-02-15T18:31:34.222" v="324" actId="478"/>
          <ac:spMkLst>
            <pc:docMk/>
            <pc:sldMk cId="2526657646" sldId="268"/>
            <ac:spMk id="18" creationId="{73E6A2BE-DA4D-9FD5-D8B9-68ABC9C008AF}"/>
          </ac:spMkLst>
        </pc:spChg>
        <pc:graphicFrameChg chg="add del mod modGraphic">
          <ac:chgData name="Archita Ray" userId="13c63715-1b6f-4d2d-bd4d-0082b0974ab3" providerId="ADAL" clId="{425BC7E7-7FA8-4F08-B5AE-0B37651B40E4}" dt="2024-02-21T21:23:00.903" v="2162" actId="1035"/>
          <ac:graphicFrameMkLst>
            <pc:docMk/>
            <pc:sldMk cId="2526657646" sldId="268"/>
            <ac:graphicFrameMk id="16" creationId="{EF1FF9B5-24FE-2BF7-D1DF-BC28CDE1E4E9}"/>
          </ac:graphicFrameMkLst>
        </pc:graphicFrameChg>
        <pc:picChg chg="add mod">
          <ac:chgData name="Archita Ray" userId="13c63715-1b6f-4d2d-bd4d-0082b0974ab3" providerId="ADAL" clId="{425BC7E7-7FA8-4F08-B5AE-0B37651B40E4}" dt="2024-02-21T18:32:12.797" v="531"/>
          <ac:picMkLst>
            <pc:docMk/>
            <pc:sldMk cId="2526657646" sldId="268"/>
            <ac:picMk id="2" creationId="{C23B037F-9FE0-C4D9-3EF4-E92CC1F4BA43}"/>
          </ac:picMkLst>
        </pc:picChg>
        <pc:picChg chg="add mod">
          <ac:chgData name="Archita Ray" userId="13c63715-1b6f-4d2d-bd4d-0082b0974ab3" providerId="ADAL" clId="{425BC7E7-7FA8-4F08-B5AE-0B37651B40E4}" dt="2024-02-21T21:23:00.903" v="2162" actId="1035"/>
          <ac:picMkLst>
            <pc:docMk/>
            <pc:sldMk cId="2526657646" sldId="268"/>
            <ac:picMk id="11" creationId="{C232C6EE-94F9-465D-6629-F9EC40DDE2C8}"/>
          </ac:picMkLst>
        </pc:picChg>
        <pc:picChg chg="add del mod">
          <ac:chgData name="Archita Ray" userId="13c63715-1b6f-4d2d-bd4d-0082b0974ab3" providerId="ADAL" clId="{425BC7E7-7FA8-4F08-B5AE-0B37651B40E4}" dt="2024-02-15T18:31:30.336" v="322" actId="478"/>
          <ac:picMkLst>
            <pc:docMk/>
            <pc:sldMk cId="2526657646" sldId="268"/>
            <ac:picMk id="12" creationId="{D1EF985C-B977-59F9-6ED3-70EDBA8EEFC7}"/>
          </ac:picMkLst>
        </pc:picChg>
        <pc:picChg chg="add mod">
          <ac:chgData name="Archita Ray" userId="13c63715-1b6f-4d2d-bd4d-0082b0974ab3" providerId="ADAL" clId="{425BC7E7-7FA8-4F08-B5AE-0B37651B40E4}" dt="2024-02-21T21:23:00.903" v="2162" actId="1035"/>
          <ac:picMkLst>
            <pc:docMk/>
            <pc:sldMk cId="2526657646" sldId="268"/>
            <ac:picMk id="13" creationId="{8747CCB7-E46C-ED68-E046-D184200CA402}"/>
          </ac:picMkLst>
        </pc:picChg>
        <pc:picChg chg="add mod">
          <ac:chgData name="Archita Ray" userId="13c63715-1b6f-4d2d-bd4d-0082b0974ab3" providerId="ADAL" clId="{425BC7E7-7FA8-4F08-B5AE-0B37651B40E4}" dt="2024-02-21T21:23:00.903" v="2162" actId="1035"/>
          <ac:picMkLst>
            <pc:docMk/>
            <pc:sldMk cId="2526657646" sldId="268"/>
            <ac:picMk id="14" creationId="{E107098F-EE61-FA61-8234-9D58A06CEB0E}"/>
          </ac:picMkLst>
        </pc:picChg>
        <pc:picChg chg="add del mod">
          <ac:chgData name="Archita Ray" userId="13c63715-1b6f-4d2d-bd4d-0082b0974ab3" providerId="ADAL" clId="{425BC7E7-7FA8-4F08-B5AE-0B37651B40E4}" dt="2024-02-15T18:31:30.336" v="322" actId="478"/>
          <ac:picMkLst>
            <pc:docMk/>
            <pc:sldMk cId="2526657646" sldId="268"/>
            <ac:picMk id="15" creationId="{308823AD-4356-5A16-096E-D8D2E85C02B4}"/>
          </ac:picMkLst>
        </pc:picChg>
        <pc:picChg chg="add mod">
          <ac:chgData name="Archita Ray" userId="13c63715-1b6f-4d2d-bd4d-0082b0974ab3" providerId="ADAL" clId="{425BC7E7-7FA8-4F08-B5AE-0B37651B40E4}" dt="2024-02-22T04:09:50.069" v="3640"/>
          <ac:picMkLst>
            <pc:docMk/>
            <pc:sldMk cId="2526657646" sldId="268"/>
            <ac:picMk id="19" creationId="{C0EEA673-C880-B719-4DEE-8307B324C6CA}"/>
          </ac:picMkLst>
        </pc:picChg>
        <pc:picChg chg="add mod">
          <ac:chgData name="Archita Ray" userId="13c63715-1b6f-4d2d-bd4d-0082b0974ab3" providerId="ADAL" clId="{425BC7E7-7FA8-4F08-B5AE-0B37651B40E4}" dt="2024-02-21T21:23:00.903" v="2162" actId="1035"/>
          <ac:picMkLst>
            <pc:docMk/>
            <pc:sldMk cId="2526657646" sldId="268"/>
            <ac:picMk id="20" creationId="{AABB05F9-D95A-E826-9B0D-D8014F9E4D47}"/>
          </ac:picMkLst>
        </pc:picChg>
        <pc:picChg chg="add del">
          <ac:chgData name="Archita Ray" userId="13c63715-1b6f-4d2d-bd4d-0082b0974ab3" providerId="ADAL" clId="{425BC7E7-7FA8-4F08-B5AE-0B37651B40E4}" dt="2024-02-15T18:30:15.876" v="194" actId="478"/>
          <ac:picMkLst>
            <pc:docMk/>
            <pc:sldMk cId="2526657646" sldId="268"/>
            <ac:picMk id="28" creationId="{0909C797-0B6D-E0E2-568F-D92A2153F0DF}"/>
          </ac:picMkLst>
        </pc:picChg>
        <pc:picChg chg="add del">
          <ac:chgData name="Archita Ray" userId="13c63715-1b6f-4d2d-bd4d-0082b0974ab3" providerId="ADAL" clId="{425BC7E7-7FA8-4F08-B5AE-0B37651B40E4}" dt="2024-02-15T18:30:15.876" v="194" actId="478"/>
          <ac:picMkLst>
            <pc:docMk/>
            <pc:sldMk cId="2526657646" sldId="268"/>
            <ac:picMk id="29" creationId="{25F9BFF8-1C89-AF86-44A2-3C0282883026}"/>
          </ac:picMkLst>
        </pc:picChg>
        <pc:picChg chg="add del mod">
          <ac:chgData name="Archita Ray" userId="13c63715-1b6f-4d2d-bd4d-0082b0974ab3" providerId="ADAL" clId="{425BC7E7-7FA8-4F08-B5AE-0B37651B40E4}" dt="2024-02-15T18:30:15.876" v="194" actId="478"/>
          <ac:picMkLst>
            <pc:docMk/>
            <pc:sldMk cId="2526657646" sldId="268"/>
            <ac:picMk id="30" creationId="{214DCC9E-95E6-BDD3-C71E-D4122C18A79A}"/>
          </ac:picMkLst>
        </pc:picChg>
        <pc:picChg chg="add del">
          <ac:chgData name="Archita Ray" userId="13c63715-1b6f-4d2d-bd4d-0082b0974ab3" providerId="ADAL" clId="{425BC7E7-7FA8-4F08-B5AE-0B37651B40E4}" dt="2024-02-15T18:30:15.876" v="194" actId="478"/>
          <ac:picMkLst>
            <pc:docMk/>
            <pc:sldMk cId="2526657646" sldId="268"/>
            <ac:picMk id="31" creationId="{574B981C-CFDD-B58A-9259-5938368070A9}"/>
          </ac:picMkLst>
        </pc:picChg>
        <pc:picChg chg="add del">
          <ac:chgData name="Archita Ray" userId="13c63715-1b6f-4d2d-bd4d-0082b0974ab3" providerId="ADAL" clId="{425BC7E7-7FA8-4F08-B5AE-0B37651B40E4}" dt="2024-02-15T18:30:15.876" v="194" actId="478"/>
          <ac:picMkLst>
            <pc:docMk/>
            <pc:sldMk cId="2526657646" sldId="268"/>
            <ac:picMk id="32" creationId="{7DF82E25-8257-288A-87B3-D439288FBB6D}"/>
          </ac:picMkLst>
        </pc:picChg>
      </pc:sldChg>
      <pc:sldChg chg="addSp modSp ord">
        <pc:chgData name="Archita Ray" userId="13c63715-1b6f-4d2d-bd4d-0082b0974ab3" providerId="ADAL" clId="{425BC7E7-7FA8-4F08-B5AE-0B37651B40E4}" dt="2024-02-21T18:34:11.623" v="647"/>
        <pc:sldMkLst>
          <pc:docMk/>
          <pc:sldMk cId="3077740534" sldId="269"/>
        </pc:sldMkLst>
        <pc:picChg chg="add mod">
          <ac:chgData name="Archita Ray" userId="13c63715-1b6f-4d2d-bd4d-0082b0974ab3" providerId="ADAL" clId="{425BC7E7-7FA8-4F08-B5AE-0B37651B40E4}" dt="2024-02-21T18:32:17.755" v="533"/>
          <ac:picMkLst>
            <pc:docMk/>
            <pc:sldMk cId="3077740534" sldId="269"/>
            <ac:picMk id="4" creationId="{489DD797-DE4C-5461-AFDD-CE5B842C2A58}"/>
          </ac:picMkLst>
        </pc:picChg>
      </pc:sldChg>
      <pc:sldChg chg="addSp modSp ord">
        <pc:chgData name="Archita Ray" userId="13c63715-1b6f-4d2d-bd4d-0082b0974ab3" providerId="ADAL" clId="{425BC7E7-7FA8-4F08-B5AE-0B37651B40E4}" dt="2024-02-21T18:32:23.912" v="538"/>
        <pc:sldMkLst>
          <pc:docMk/>
          <pc:sldMk cId="2302818402" sldId="270"/>
        </pc:sldMkLst>
        <pc:picChg chg="add mod">
          <ac:chgData name="Archita Ray" userId="13c63715-1b6f-4d2d-bd4d-0082b0974ab3" providerId="ADAL" clId="{425BC7E7-7FA8-4F08-B5AE-0B37651B40E4}" dt="2024-02-21T18:32:23.912" v="538"/>
          <ac:picMkLst>
            <pc:docMk/>
            <pc:sldMk cId="2302818402" sldId="270"/>
            <ac:picMk id="4" creationId="{A0F49D49-7D90-D974-E585-25931A307A96}"/>
          </ac:picMkLst>
        </pc:picChg>
      </pc:sldChg>
      <pc:sldChg chg="addSp modSp ord">
        <pc:chgData name="Archita Ray" userId="13c63715-1b6f-4d2d-bd4d-0082b0974ab3" providerId="ADAL" clId="{425BC7E7-7FA8-4F08-B5AE-0B37651B40E4}" dt="2024-02-21T18:40:31.004" v="873"/>
        <pc:sldMkLst>
          <pc:docMk/>
          <pc:sldMk cId="2134325475" sldId="272"/>
        </pc:sldMkLst>
        <pc:picChg chg="add mod">
          <ac:chgData name="Archita Ray" userId="13c63715-1b6f-4d2d-bd4d-0082b0974ab3" providerId="ADAL" clId="{425BC7E7-7FA8-4F08-B5AE-0B37651B40E4}" dt="2024-02-21T18:32:16.822" v="532"/>
          <ac:picMkLst>
            <pc:docMk/>
            <pc:sldMk cId="2134325475" sldId="272"/>
            <ac:picMk id="4" creationId="{91DBBC88-7EAB-6FAC-CC98-73D4AF7F6C17}"/>
          </ac:picMkLst>
        </pc:picChg>
      </pc:sldChg>
      <pc:sldChg chg="addSp delSp modSp mod">
        <pc:chgData name="Archita Ray" userId="13c63715-1b6f-4d2d-bd4d-0082b0974ab3" providerId="ADAL" clId="{425BC7E7-7FA8-4F08-B5AE-0B37651B40E4}" dt="2024-02-22T04:46:40.418" v="3657"/>
        <pc:sldMkLst>
          <pc:docMk/>
          <pc:sldMk cId="2779464948" sldId="273"/>
        </pc:sldMkLst>
        <pc:spChg chg="del">
          <ac:chgData name="Archita Ray" userId="13c63715-1b6f-4d2d-bd4d-0082b0974ab3" providerId="ADAL" clId="{425BC7E7-7FA8-4F08-B5AE-0B37651B40E4}" dt="2024-02-21T18:25:05.557" v="402" actId="478"/>
          <ac:spMkLst>
            <pc:docMk/>
            <pc:sldMk cId="2779464948" sldId="273"/>
            <ac:spMk id="2" creationId="{D41E8E1B-35A5-9619-1623-64440A26E34C}"/>
          </ac:spMkLst>
        </pc:spChg>
        <pc:spChg chg="mod">
          <ac:chgData name="Archita Ray" userId="13c63715-1b6f-4d2d-bd4d-0082b0974ab3" providerId="ADAL" clId="{425BC7E7-7FA8-4F08-B5AE-0B37651B40E4}" dt="2024-02-22T03:56:02.096" v="3599" actId="1076"/>
          <ac:spMkLst>
            <pc:docMk/>
            <pc:sldMk cId="2779464948" sldId="273"/>
            <ac:spMk id="3" creationId="{4936D6B8-0C60-99AF-6F9F-D135083ED1A7}"/>
          </ac:spMkLst>
        </pc:spChg>
        <pc:graphicFrameChg chg="add mod">
          <ac:chgData name="Archita Ray" userId="13c63715-1b6f-4d2d-bd4d-0082b0974ab3" providerId="ADAL" clId="{425BC7E7-7FA8-4F08-B5AE-0B37651B40E4}" dt="2024-02-22T04:46:40.418" v="3657"/>
          <ac:graphicFrameMkLst>
            <pc:docMk/>
            <pc:sldMk cId="2779464948" sldId="273"/>
            <ac:graphicFrameMk id="5" creationId="{4C132D63-4175-4224-920E-EA2E3DCCBE8B}"/>
          </ac:graphicFrameMkLst>
        </pc:graphicFrameChg>
        <pc:graphicFrameChg chg="add del mod">
          <ac:chgData name="Archita Ray" userId="13c63715-1b6f-4d2d-bd4d-0082b0974ab3" providerId="ADAL" clId="{425BC7E7-7FA8-4F08-B5AE-0B37651B40E4}" dt="2024-02-21T20:47:04.285" v="1664" actId="478"/>
          <ac:graphicFrameMkLst>
            <pc:docMk/>
            <pc:sldMk cId="2779464948" sldId="273"/>
            <ac:graphicFrameMk id="6" creationId="{3220306E-A921-4F2A-B83F-70DB4794880A}"/>
          </ac:graphicFrameMkLst>
        </pc:graphicFrameChg>
        <pc:picChg chg="add mod">
          <ac:chgData name="Archita Ray" userId="13c63715-1b6f-4d2d-bd4d-0082b0974ab3" providerId="ADAL" clId="{425BC7E7-7FA8-4F08-B5AE-0B37651B40E4}" dt="2024-02-21T18:32:19.797" v="534"/>
          <ac:picMkLst>
            <pc:docMk/>
            <pc:sldMk cId="2779464948" sldId="273"/>
            <ac:picMk id="4" creationId="{A57D8FDB-7E4C-4C3B-73E6-17896E439505}"/>
          </ac:picMkLst>
        </pc:picChg>
      </pc:sldChg>
      <pc:sldChg chg="addSp delSp modSp mod ord">
        <pc:chgData name="Archita Ray" userId="13c63715-1b6f-4d2d-bd4d-0082b0974ab3" providerId="ADAL" clId="{425BC7E7-7FA8-4F08-B5AE-0B37651B40E4}" dt="2024-02-22T04:47:52.432" v="3676" actId="20577"/>
        <pc:sldMkLst>
          <pc:docMk/>
          <pc:sldMk cId="1044402470" sldId="274"/>
        </pc:sldMkLst>
        <pc:spChg chg="del mod">
          <ac:chgData name="Archita Ray" userId="13c63715-1b6f-4d2d-bd4d-0082b0974ab3" providerId="ADAL" clId="{425BC7E7-7FA8-4F08-B5AE-0B37651B40E4}" dt="2024-02-21T21:09:24.159" v="1804" actId="478"/>
          <ac:spMkLst>
            <pc:docMk/>
            <pc:sldMk cId="1044402470" sldId="274"/>
            <ac:spMk id="2" creationId="{9BF8BDD7-4B08-B4FF-4972-4488997DD2C5}"/>
          </ac:spMkLst>
        </pc:spChg>
        <pc:spChg chg="del">
          <ac:chgData name="Archita Ray" userId="13c63715-1b6f-4d2d-bd4d-0082b0974ab3" providerId="ADAL" clId="{425BC7E7-7FA8-4F08-B5AE-0B37651B40E4}" dt="2024-02-21T18:27:36.207" v="476" actId="478"/>
          <ac:spMkLst>
            <pc:docMk/>
            <pc:sldMk cId="1044402470" sldId="274"/>
            <ac:spMk id="2" creationId="{C4206257-C9AA-9DDA-B764-7A39838326F0}"/>
          </ac:spMkLst>
        </pc:spChg>
        <pc:spChg chg="add del mod">
          <ac:chgData name="Archita Ray" userId="13c63715-1b6f-4d2d-bd4d-0082b0974ab3" providerId="ADAL" clId="{425BC7E7-7FA8-4F08-B5AE-0B37651B40E4}" dt="2024-02-21T21:09:24.159" v="1804" actId="478"/>
          <ac:spMkLst>
            <pc:docMk/>
            <pc:sldMk cId="1044402470" sldId="274"/>
            <ac:spMk id="3" creationId="{2CE4BA9C-8849-2FAE-62B6-3109319961B4}"/>
          </ac:spMkLst>
        </pc:spChg>
        <pc:spChg chg="del">
          <ac:chgData name="Archita Ray" userId="13c63715-1b6f-4d2d-bd4d-0082b0974ab3" providerId="ADAL" clId="{425BC7E7-7FA8-4F08-B5AE-0B37651B40E4}" dt="2024-02-21T20:31:00.249" v="1522"/>
          <ac:spMkLst>
            <pc:docMk/>
            <pc:sldMk cId="1044402470" sldId="274"/>
            <ac:spMk id="5" creationId="{A5554895-D15C-545A-6E79-71FC6464507A}"/>
          </ac:spMkLst>
        </pc:spChg>
        <pc:spChg chg="del">
          <ac:chgData name="Archita Ray" userId="13c63715-1b6f-4d2d-bd4d-0082b0974ab3" providerId="ADAL" clId="{425BC7E7-7FA8-4F08-B5AE-0B37651B40E4}" dt="2024-02-21T20:31:00.249" v="1522"/>
          <ac:spMkLst>
            <pc:docMk/>
            <pc:sldMk cId="1044402470" sldId="274"/>
            <ac:spMk id="6" creationId="{C5E66250-7688-1B83-BA6B-48B2E72917FE}"/>
          </ac:spMkLst>
        </pc:spChg>
        <pc:spChg chg="mod">
          <ac:chgData name="Archita Ray" userId="13c63715-1b6f-4d2d-bd4d-0082b0974ab3" providerId="ADAL" clId="{425BC7E7-7FA8-4F08-B5AE-0B37651B40E4}" dt="2024-02-22T03:57:24.932" v="3612" actId="1076"/>
          <ac:spMkLst>
            <pc:docMk/>
            <pc:sldMk cId="1044402470" sldId="274"/>
            <ac:spMk id="7" creationId="{89F58254-74C5-04E5-74F2-D28E5DA4BB02}"/>
          </ac:spMkLst>
        </pc:spChg>
        <pc:spChg chg="add del mod">
          <ac:chgData name="Archita Ray" userId="13c63715-1b6f-4d2d-bd4d-0082b0974ab3" providerId="ADAL" clId="{425BC7E7-7FA8-4F08-B5AE-0B37651B40E4}" dt="2024-02-21T20:31:49.771" v="1526" actId="478"/>
          <ac:spMkLst>
            <pc:docMk/>
            <pc:sldMk cId="1044402470" sldId="274"/>
            <ac:spMk id="7" creationId="{9CF7FF69-405E-AC28-42BA-A38024B75682}"/>
          </ac:spMkLst>
        </pc:spChg>
        <pc:spChg chg="mod">
          <ac:chgData name="Archita Ray" userId="13c63715-1b6f-4d2d-bd4d-0082b0974ab3" providerId="ADAL" clId="{425BC7E7-7FA8-4F08-B5AE-0B37651B40E4}" dt="2024-02-22T04:47:52.432" v="3676" actId="20577"/>
          <ac:spMkLst>
            <pc:docMk/>
            <pc:sldMk cId="1044402470" sldId="274"/>
            <ac:spMk id="8" creationId="{3110A85B-1C52-1CAB-E56B-8307EF6E5E9D}"/>
          </ac:spMkLst>
        </pc:spChg>
        <pc:spChg chg="add mod">
          <ac:chgData name="Archita Ray" userId="13c63715-1b6f-4d2d-bd4d-0082b0974ab3" providerId="ADAL" clId="{425BC7E7-7FA8-4F08-B5AE-0B37651B40E4}" dt="2024-02-21T23:04:47.357" v="3195" actId="1076"/>
          <ac:spMkLst>
            <pc:docMk/>
            <pc:sldMk cId="1044402470" sldId="274"/>
            <ac:spMk id="9" creationId="{E9D60157-AEDB-68EE-2375-51F08EC9B93B}"/>
          </ac:spMkLst>
        </pc:spChg>
        <pc:picChg chg="add mod">
          <ac:chgData name="Archita Ray" userId="13c63715-1b6f-4d2d-bd4d-0082b0974ab3" providerId="ADAL" clId="{425BC7E7-7FA8-4F08-B5AE-0B37651B40E4}" dt="2024-02-21T18:32:20.748" v="535"/>
          <ac:picMkLst>
            <pc:docMk/>
            <pc:sldMk cId="1044402470" sldId="274"/>
            <ac:picMk id="4" creationId="{55D34A0E-9FB6-BA43-60C5-50512DBD5D29}"/>
          </ac:picMkLst>
        </pc:picChg>
        <pc:picChg chg="del mod">
          <ac:chgData name="Archita Ray" userId="13c63715-1b6f-4d2d-bd4d-0082b0974ab3" providerId="ADAL" clId="{425BC7E7-7FA8-4F08-B5AE-0B37651B40E4}" dt="2024-02-21T22:26:50.828" v="2851" actId="478"/>
          <ac:picMkLst>
            <pc:docMk/>
            <pc:sldMk cId="1044402470" sldId="274"/>
            <ac:picMk id="12" creationId="{82E5CA50-621F-6B63-6695-8E9376EEDA10}"/>
          </ac:picMkLst>
        </pc:picChg>
        <pc:picChg chg="add del mod">
          <ac:chgData name="Archita Ray" userId="13c63715-1b6f-4d2d-bd4d-0082b0974ab3" providerId="ADAL" clId="{425BC7E7-7FA8-4F08-B5AE-0B37651B40E4}" dt="2024-02-21T22:27:29.946" v="2859" actId="478"/>
          <ac:picMkLst>
            <pc:docMk/>
            <pc:sldMk cId="1044402470" sldId="274"/>
            <ac:picMk id="13" creationId="{C76B76CE-FB44-CDB5-5292-856059D81644}"/>
          </ac:picMkLst>
        </pc:picChg>
        <pc:picChg chg="add mod">
          <ac:chgData name="Archita Ray" userId="13c63715-1b6f-4d2d-bd4d-0082b0974ab3" providerId="ADAL" clId="{425BC7E7-7FA8-4F08-B5AE-0B37651B40E4}" dt="2024-02-21T22:29:55.443" v="2875" actId="1038"/>
          <ac:picMkLst>
            <pc:docMk/>
            <pc:sldMk cId="1044402470" sldId="274"/>
            <ac:picMk id="15" creationId="{67B41464-525D-39AE-B9E9-5A4AF8D4AE70}"/>
          </ac:picMkLst>
        </pc:picChg>
        <pc:picChg chg="add mod">
          <ac:chgData name="Archita Ray" userId="13c63715-1b6f-4d2d-bd4d-0082b0974ab3" providerId="ADAL" clId="{425BC7E7-7FA8-4F08-B5AE-0B37651B40E4}" dt="2024-02-21T22:37:44.977" v="2888" actId="1076"/>
          <ac:picMkLst>
            <pc:docMk/>
            <pc:sldMk cId="1044402470" sldId="274"/>
            <ac:picMk id="17" creationId="{E9F922CB-E9AF-69EF-30D2-7F6D8FC5DD0E}"/>
          </ac:picMkLst>
        </pc:picChg>
        <pc:picChg chg="add mod">
          <ac:chgData name="Archita Ray" userId="13c63715-1b6f-4d2d-bd4d-0082b0974ab3" providerId="ADAL" clId="{425BC7E7-7FA8-4F08-B5AE-0B37651B40E4}" dt="2024-02-21T22:37:31.833" v="2883" actId="571"/>
          <ac:picMkLst>
            <pc:docMk/>
            <pc:sldMk cId="1044402470" sldId="274"/>
            <ac:picMk id="18" creationId="{BF7F5828-5879-82A8-2374-BFB6D1B37C1C}"/>
          </ac:picMkLst>
        </pc:picChg>
        <pc:picChg chg="add mod">
          <ac:chgData name="Archita Ray" userId="13c63715-1b6f-4d2d-bd4d-0082b0974ab3" providerId="ADAL" clId="{425BC7E7-7FA8-4F08-B5AE-0B37651B40E4}" dt="2024-02-21T22:37:34.434" v="2885" actId="571"/>
          <ac:picMkLst>
            <pc:docMk/>
            <pc:sldMk cId="1044402470" sldId="274"/>
            <ac:picMk id="19" creationId="{3C1E60E0-5E6C-9015-940C-6DAC5BC289D5}"/>
          </ac:picMkLst>
        </pc:picChg>
        <pc:picChg chg="add del mod">
          <ac:chgData name="Archita Ray" userId="13c63715-1b6f-4d2d-bd4d-0082b0974ab3" providerId="ADAL" clId="{425BC7E7-7FA8-4F08-B5AE-0B37651B40E4}" dt="2024-02-21T23:05:12.241" v="3198" actId="21"/>
          <ac:picMkLst>
            <pc:docMk/>
            <pc:sldMk cId="1044402470" sldId="274"/>
            <ac:picMk id="20" creationId="{99C7BAE1-15FB-5101-5B87-35D47F43BA70}"/>
          </ac:picMkLst>
        </pc:picChg>
        <pc:picChg chg="add mod">
          <ac:chgData name="Archita Ray" userId="13c63715-1b6f-4d2d-bd4d-0082b0974ab3" providerId="ADAL" clId="{425BC7E7-7FA8-4F08-B5AE-0B37651B40E4}" dt="2024-02-21T23:10:28.030" v="3413"/>
          <ac:picMkLst>
            <pc:docMk/>
            <pc:sldMk cId="1044402470" sldId="274"/>
            <ac:picMk id="21" creationId="{18630EAB-12E3-9D5E-B684-5C4D257CF913}"/>
          </ac:picMkLst>
        </pc:picChg>
      </pc:sldChg>
      <pc:sldChg chg="addSp modSp mod ord">
        <pc:chgData name="Archita Ray" userId="13c63715-1b6f-4d2d-bd4d-0082b0974ab3" providerId="ADAL" clId="{425BC7E7-7FA8-4F08-B5AE-0B37651B40E4}" dt="2024-02-21T23:19:20.848" v="3500"/>
        <pc:sldMkLst>
          <pc:docMk/>
          <pc:sldMk cId="1760984210" sldId="275"/>
        </pc:sldMkLst>
        <pc:spChg chg="mod">
          <ac:chgData name="Archita Ray" userId="13c63715-1b6f-4d2d-bd4d-0082b0974ab3" providerId="ADAL" clId="{425BC7E7-7FA8-4F08-B5AE-0B37651B40E4}" dt="2024-02-21T20:23:26.155" v="1365" actId="1035"/>
          <ac:spMkLst>
            <pc:docMk/>
            <pc:sldMk cId="1760984210" sldId="275"/>
            <ac:spMk id="7" creationId="{C313B239-3BB2-E208-3AA1-E4F6B213EFCA}"/>
          </ac:spMkLst>
        </pc:spChg>
        <pc:spChg chg="mod">
          <ac:chgData name="Archita Ray" userId="13c63715-1b6f-4d2d-bd4d-0082b0974ab3" providerId="ADAL" clId="{425BC7E7-7FA8-4F08-B5AE-0B37651B40E4}" dt="2024-02-21T20:07:55.986" v="1247" actId="14100"/>
          <ac:spMkLst>
            <pc:docMk/>
            <pc:sldMk cId="1760984210" sldId="275"/>
            <ac:spMk id="9" creationId="{98AA1F73-70A8-EEC2-B0CB-C962A7CDF021}"/>
          </ac:spMkLst>
        </pc:spChg>
        <pc:spChg chg="mod">
          <ac:chgData name="Archita Ray" userId="13c63715-1b6f-4d2d-bd4d-0082b0974ab3" providerId="ADAL" clId="{425BC7E7-7FA8-4F08-B5AE-0B37651B40E4}" dt="2024-02-21T20:07:52.039" v="1246" actId="2711"/>
          <ac:spMkLst>
            <pc:docMk/>
            <pc:sldMk cId="1760984210" sldId="275"/>
            <ac:spMk id="10" creationId="{7AB5C46B-43CC-EC39-8B39-57A8AF28EDBE}"/>
          </ac:spMkLst>
        </pc:spChg>
        <pc:graphicFrameChg chg="mod">
          <ac:chgData name="Archita Ray" userId="13c63715-1b6f-4d2d-bd4d-0082b0974ab3" providerId="ADAL" clId="{425BC7E7-7FA8-4F08-B5AE-0B37651B40E4}" dt="2024-02-21T20:22:08.449" v="1326" actId="403"/>
          <ac:graphicFrameMkLst>
            <pc:docMk/>
            <pc:sldMk cId="1760984210" sldId="275"/>
            <ac:graphicFrameMk id="5" creationId="{4B077F38-E436-61A2-9A9D-04A91CED0E9C}"/>
          </ac:graphicFrameMkLst>
        </pc:graphicFrameChg>
        <pc:graphicFrameChg chg="mod">
          <ac:chgData name="Archita Ray" userId="13c63715-1b6f-4d2d-bd4d-0082b0974ab3" providerId="ADAL" clId="{425BC7E7-7FA8-4F08-B5AE-0B37651B40E4}" dt="2024-02-21T20:23:17.338" v="1334" actId="403"/>
          <ac:graphicFrameMkLst>
            <pc:docMk/>
            <pc:sldMk cId="1760984210" sldId="275"/>
            <ac:graphicFrameMk id="11" creationId="{4843378B-2491-AF13-19F2-C046D72A8603}"/>
          </ac:graphicFrameMkLst>
        </pc:graphicFrameChg>
        <pc:picChg chg="add mod">
          <ac:chgData name="Archita Ray" userId="13c63715-1b6f-4d2d-bd4d-0082b0974ab3" providerId="ADAL" clId="{425BC7E7-7FA8-4F08-B5AE-0B37651B40E4}" dt="2024-02-21T18:32:07.666" v="530"/>
          <ac:picMkLst>
            <pc:docMk/>
            <pc:sldMk cId="1760984210" sldId="275"/>
            <ac:picMk id="4" creationId="{95D6662A-951A-B739-C16A-3C4B4B8A052F}"/>
          </ac:picMkLst>
        </pc:picChg>
        <pc:picChg chg="add mod">
          <ac:chgData name="Archita Ray" userId="13c63715-1b6f-4d2d-bd4d-0082b0974ab3" providerId="ADAL" clId="{425BC7E7-7FA8-4F08-B5AE-0B37651B40E4}" dt="2024-02-21T20:23:26.155" v="1365" actId="1035"/>
          <ac:picMkLst>
            <pc:docMk/>
            <pc:sldMk cId="1760984210" sldId="275"/>
            <ac:picMk id="12" creationId="{58CBD1D7-7F00-3A5B-8320-CA53719099AB}"/>
          </ac:picMkLst>
        </pc:picChg>
      </pc:sldChg>
      <pc:sldChg chg="addSp modSp ord">
        <pc:chgData name="Archita Ray" userId="13c63715-1b6f-4d2d-bd4d-0082b0974ab3" providerId="ADAL" clId="{425BC7E7-7FA8-4F08-B5AE-0B37651B40E4}" dt="2024-02-21T18:32:40.469" v="539" actId="20578"/>
        <pc:sldMkLst>
          <pc:docMk/>
          <pc:sldMk cId="3465384572" sldId="276"/>
        </pc:sldMkLst>
        <pc:picChg chg="add mod">
          <ac:chgData name="Archita Ray" userId="13c63715-1b6f-4d2d-bd4d-0082b0974ab3" providerId="ADAL" clId="{425BC7E7-7FA8-4F08-B5AE-0B37651B40E4}" dt="2024-02-21T18:32:22.830" v="537"/>
          <ac:picMkLst>
            <pc:docMk/>
            <pc:sldMk cId="3465384572" sldId="276"/>
            <ac:picMk id="2" creationId="{B85FA6C8-96F4-9D08-9412-30634DB1F395}"/>
          </ac:picMkLst>
        </pc:picChg>
      </pc:sldChg>
      <pc:sldChg chg="addSp modSp mod">
        <pc:chgData name="Archita Ray" userId="13c63715-1b6f-4d2d-bd4d-0082b0974ab3" providerId="ADAL" clId="{425BC7E7-7FA8-4F08-B5AE-0B37651B40E4}" dt="2024-02-21T23:19:29.326" v="3501" actId="20577"/>
        <pc:sldMkLst>
          <pc:docMk/>
          <pc:sldMk cId="3804007803" sldId="277"/>
        </pc:sldMkLst>
        <pc:spChg chg="mod">
          <ac:chgData name="Archita Ray" userId="13c63715-1b6f-4d2d-bd4d-0082b0974ab3" providerId="ADAL" clId="{425BC7E7-7FA8-4F08-B5AE-0B37651B40E4}" dt="2024-02-21T17:33:53.498" v="331" actId="207"/>
          <ac:spMkLst>
            <pc:docMk/>
            <pc:sldMk cId="3804007803" sldId="277"/>
            <ac:spMk id="5" creationId="{AF7A768F-C140-8262-F711-DE7B64FA100E}"/>
          </ac:spMkLst>
        </pc:spChg>
        <pc:spChg chg="mod">
          <ac:chgData name="Archita Ray" userId="13c63715-1b6f-4d2d-bd4d-0082b0974ab3" providerId="ADAL" clId="{425BC7E7-7FA8-4F08-B5AE-0B37651B40E4}" dt="2024-02-21T23:19:29.326" v="3501" actId="20577"/>
          <ac:spMkLst>
            <pc:docMk/>
            <pc:sldMk cId="3804007803" sldId="277"/>
            <ac:spMk id="12" creationId="{267AC548-81AC-DA73-2024-5263A7013DAC}"/>
          </ac:spMkLst>
        </pc:spChg>
        <pc:picChg chg="add mod">
          <ac:chgData name="Archita Ray" userId="13c63715-1b6f-4d2d-bd4d-0082b0974ab3" providerId="ADAL" clId="{425BC7E7-7FA8-4F08-B5AE-0B37651B40E4}" dt="2024-02-21T18:32:04.808" v="529"/>
          <ac:picMkLst>
            <pc:docMk/>
            <pc:sldMk cId="3804007803" sldId="277"/>
            <ac:picMk id="23" creationId="{E76CBE4F-B7C5-99B4-CE99-8572221CE977}"/>
          </ac:picMkLst>
        </pc:picChg>
      </pc:sldChg>
      <pc:sldChg chg="addSp delSp modSp new mod ord">
        <pc:chgData name="Archita Ray" userId="13c63715-1b6f-4d2d-bd4d-0082b0974ab3" providerId="ADAL" clId="{425BC7E7-7FA8-4F08-B5AE-0B37651B40E4}" dt="2024-02-21T23:20:32.356" v="3503" actId="403"/>
        <pc:sldMkLst>
          <pc:docMk/>
          <pc:sldMk cId="2070588459" sldId="278"/>
        </pc:sldMkLst>
        <pc:spChg chg="mod">
          <ac:chgData name="Archita Ray" userId="13c63715-1b6f-4d2d-bd4d-0082b0974ab3" providerId="ADAL" clId="{425BC7E7-7FA8-4F08-B5AE-0B37651B40E4}" dt="2024-02-21T23:20:32.356" v="3503" actId="403"/>
          <ac:spMkLst>
            <pc:docMk/>
            <pc:sldMk cId="2070588459" sldId="278"/>
            <ac:spMk id="2" creationId="{6022C0E0-9A17-E7EF-88B1-FD5983B1B71D}"/>
          </ac:spMkLst>
        </pc:spChg>
        <pc:spChg chg="del">
          <ac:chgData name="Archita Ray" userId="13c63715-1b6f-4d2d-bd4d-0082b0974ab3" providerId="ADAL" clId="{425BC7E7-7FA8-4F08-B5AE-0B37651B40E4}" dt="2024-02-21T18:33:11.835" v="588" actId="478"/>
          <ac:spMkLst>
            <pc:docMk/>
            <pc:sldMk cId="2070588459" sldId="278"/>
            <ac:spMk id="3" creationId="{FB3481E4-346D-2D06-0EE3-2E6D98E434CA}"/>
          </ac:spMkLst>
        </pc:spChg>
        <pc:picChg chg="add mod">
          <ac:chgData name="Archita Ray" userId="13c63715-1b6f-4d2d-bd4d-0082b0974ab3" providerId="ADAL" clId="{425BC7E7-7FA8-4F08-B5AE-0B37651B40E4}" dt="2024-02-21T18:32:21.842" v="536"/>
          <ac:picMkLst>
            <pc:docMk/>
            <pc:sldMk cId="2070588459" sldId="278"/>
            <ac:picMk id="4" creationId="{CCA33373-7F2C-124A-E4E8-579049DAFC3A}"/>
          </ac:picMkLst>
        </pc:picChg>
      </pc:sldChg>
      <pc:sldChg chg="modSp add mod">
        <pc:chgData name="Archita Ray" userId="13c63715-1b6f-4d2d-bd4d-0082b0974ab3" providerId="ADAL" clId="{425BC7E7-7FA8-4F08-B5AE-0B37651B40E4}" dt="2024-02-21T18:33:04.946" v="587" actId="20577"/>
        <pc:sldMkLst>
          <pc:docMk/>
          <pc:sldMk cId="4249547334" sldId="279"/>
        </pc:sldMkLst>
        <pc:spChg chg="mod">
          <ac:chgData name="Archita Ray" userId="13c63715-1b6f-4d2d-bd4d-0082b0974ab3" providerId="ADAL" clId="{425BC7E7-7FA8-4F08-B5AE-0B37651B40E4}" dt="2024-02-21T18:33:04.946" v="587" actId="20577"/>
          <ac:spMkLst>
            <pc:docMk/>
            <pc:sldMk cId="4249547334" sldId="279"/>
            <ac:spMk id="3" creationId="{557634DE-EBBD-276E-C28D-A66F64DBDD9E}"/>
          </ac:spMkLst>
        </pc:spChg>
      </pc:sldChg>
      <pc:sldChg chg="modSp add mod ord">
        <pc:chgData name="Archita Ray" userId="13c63715-1b6f-4d2d-bd4d-0082b0974ab3" providerId="ADAL" clId="{425BC7E7-7FA8-4F08-B5AE-0B37651B40E4}" dt="2024-02-21T23:19:13.872" v="3498"/>
        <pc:sldMkLst>
          <pc:docMk/>
          <pc:sldMk cId="1461100970" sldId="280"/>
        </pc:sldMkLst>
        <pc:spChg chg="mod">
          <ac:chgData name="Archita Ray" userId="13c63715-1b6f-4d2d-bd4d-0082b0974ab3" providerId="ADAL" clId="{425BC7E7-7FA8-4F08-B5AE-0B37651B40E4}" dt="2024-02-21T18:34:02.334" v="645" actId="20577"/>
          <ac:spMkLst>
            <pc:docMk/>
            <pc:sldMk cId="1461100970" sldId="280"/>
            <ac:spMk id="3" creationId="{2B060D08-81C8-8FFB-7D8D-E3DCDECF2980}"/>
          </ac:spMkLst>
        </pc:spChg>
      </pc:sldChg>
      <pc:sldChg chg="addSp modSp mod ord">
        <pc:chgData name="Archita Ray" userId="13c63715-1b6f-4d2d-bd4d-0082b0974ab3" providerId="ADAL" clId="{425BC7E7-7FA8-4F08-B5AE-0B37651B40E4}" dt="2024-02-22T03:34:38.287" v="3529" actId="27918"/>
        <pc:sldMkLst>
          <pc:docMk/>
          <pc:sldMk cId="2841587514" sldId="282"/>
        </pc:sldMkLst>
        <pc:graphicFrameChg chg="add mod">
          <ac:chgData name="Archita Ray" userId="13c63715-1b6f-4d2d-bd4d-0082b0974ab3" providerId="ADAL" clId="{425BC7E7-7FA8-4F08-B5AE-0B37651B40E4}" dt="2024-02-21T19:37:24.629" v="924" actId="403"/>
          <ac:graphicFrameMkLst>
            <pc:docMk/>
            <pc:sldMk cId="2841587514" sldId="282"/>
            <ac:graphicFrameMk id="4" creationId="{6F22322F-9200-727B-BBAB-9B4638962BB0}"/>
          </ac:graphicFrameMkLst>
        </pc:graphicFrameChg>
        <pc:cxnChg chg="add mod">
          <ac:chgData name="Archita Ray" userId="13c63715-1b6f-4d2d-bd4d-0082b0974ab3" providerId="ADAL" clId="{425BC7E7-7FA8-4F08-B5AE-0B37651B40E4}" dt="2024-02-21T19:48:38.836" v="940" actId="14100"/>
          <ac:cxnSpMkLst>
            <pc:docMk/>
            <pc:sldMk cId="2841587514" sldId="282"/>
            <ac:cxnSpMk id="6" creationId="{83653D54-27E6-221E-6F3D-2E777684D0CA}"/>
          </ac:cxnSpMkLst>
        </pc:cxnChg>
      </pc:sldChg>
      <pc:sldChg chg="addSp delSp modSp new mod ord">
        <pc:chgData name="Archita Ray" userId="13c63715-1b6f-4d2d-bd4d-0082b0974ab3" providerId="ADAL" clId="{425BC7E7-7FA8-4F08-B5AE-0B37651B40E4}" dt="2024-02-22T04:46:05.760" v="3656" actId="1038"/>
        <pc:sldMkLst>
          <pc:docMk/>
          <pc:sldMk cId="3357621593" sldId="283"/>
        </pc:sldMkLst>
        <pc:spChg chg="mod">
          <ac:chgData name="Archita Ray" userId="13c63715-1b6f-4d2d-bd4d-0082b0974ab3" providerId="ADAL" clId="{425BC7E7-7FA8-4F08-B5AE-0B37651B40E4}" dt="2024-02-21T20:01:48.607" v="1230" actId="20577"/>
          <ac:spMkLst>
            <pc:docMk/>
            <pc:sldMk cId="3357621593" sldId="283"/>
            <ac:spMk id="2" creationId="{36C48094-A1A3-B311-926F-F56500541AB6}"/>
          </ac:spMkLst>
        </pc:spChg>
        <pc:spChg chg="del">
          <ac:chgData name="Archita Ray" userId="13c63715-1b6f-4d2d-bd4d-0082b0974ab3" providerId="ADAL" clId="{425BC7E7-7FA8-4F08-B5AE-0B37651B40E4}" dt="2024-02-21T19:49:50.560" v="944" actId="478"/>
          <ac:spMkLst>
            <pc:docMk/>
            <pc:sldMk cId="3357621593" sldId="283"/>
            <ac:spMk id="2" creationId="{E4B4259F-A154-9E6E-2CFC-D81CEF699DE9}"/>
          </ac:spMkLst>
        </pc:spChg>
        <pc:spChg chg="del">
          <ac:chgData name="Archita Ray" userId="13c63715-1b6f-4d2d-bd4d-0082b0974ab3" providerId="ADAL" clId="{425BC7E7-7FA8-4F08-B5AE-0B37651B40E4}" dt="2024-02-21T19:49:50.560" v="944" actId="478"/>
          <ac:spMkLst>
            <pc:docMk/>
            <pc:sldMk cId="3357621593" sldId="283"/>
            <ac:spMk id="3" creationId="{023FA92E-8E34-8855-295A-0C221B4E32E4}"/>
          </ac:spMkLst>
        </pc:spChg>
        <pc:spChg chg="mod">
          <ac:chgData name="Archita Ray" userId="13c63715-1b6f-4d2d-bd4d-0082b0974ab3" providerId="ADAL" clId="{425BC7E7-7FA8-4F08-B5AE-0B37651B40E4}" dt="2024-02-22T04:46:05.760" v="3656" actId="1038"/>
          <ac:spMkLst>
            <pc:docMk/>
            <pc:sldMk cId="3357621593" sldId="283"/>
            <ac:spMk id="5" creationId="{88CE2608-CF65-E4F0-2878-3696EB6C7ADD}"/>
          </ac:spMkLst>
        </pc:spChg>
        <pc:spChg chg="add mod">
          <ac:chgData name="Archita Ray" userId="13c63715-1b6f-4d2d-bd4d-0082b0974ab3" providerId="ADAL" clId="{425BC7E7-7FA8-4F08-B5AE-0B37651B40E4}" dt="2024-02-21T19:55:05.653" v="1014"/>
          <ac:spMkLst>
            <pc:docMk/>
            <pc:sldMk cId="3357621593" sldId="283"/>
            <ac:spMk id="5" creationId="{BC848EB5-E4E1-3192-196C-2E0B89AFD75C}"/>
          </ac:spMkLst>
        </pc:spChg>
        <pc:spChg chg="add del">
          <ac:chgData name="Archita Ray" userId="13c63715-1b6f-4d2d-bd4d-0082b0974ab3" providerId="ADAL" clId="{425BC7E7-7FA8-4F08-B5AE-0B37651B40E4}" dt="2024-02-21T19:55:15.489" v="1016" actId="478"/>
          <ac:spMkLst>
            <pc:docMk/>
            <pc:sldMk cId="3357621593" sldId="283"/>
            <ac:spMk id="7" creationId="{BABE7A7E-EA24-126C-BC4A-2336619FD1BF}"/>
          </ac:spMkLst>
        </pc:spChg>
        <pc:spChg chg="add mod">
          <ac:chgData name="Archita Ray" userId="13c63715-1b6f-4d2d-bd4d-0082b0974ab3" providerId="ADAL" clId="{425BC7E7-7FA8-4F08-B5AE-0B37651B40E4}" dt="2024-02-21T20:48:47.951" v="1685" actId="207"/>
          <ac:spMkLst>
            <pc:docMk/>
            <pc:sldMk cId="3357621593" sldId="283"/>
            <ac:spMk id="8" creationId="{56FF930C-4B4C-3E84-C3C5-CD43889C9D3B}"/>
          </ac:spMkLst>
        </pc:spChg>
        <pc:spChg chg="add mod">
          <ac:chgData name="Archita Ray" userId="13c63715-1b6f-4d2d-bd4d-0082b0974ab3" providerId="ADAL" clId="{425BC7E7-7FA8-4F08-B5AE-0B37651B40E4}" dt="2024-02-21T21:06:50.124" v="1796" actId="1037"/>
          <ac:spMkLst>
            <pc:docMk/>
            <pc:sldMk cId="3357621593" sldId="283"/>
            <ac:spMk id="12" creationId="{C26A9F24-7C75-6A20-1BE2-0A7E4AD4F7B1}"/>
          </ac:spMkLst>
        </pc:spChg>
        <pc:spChg chg="add mod">
          <ac:chgData name="Archita Ray" userId="13c63715-1b6f-4d2d-bd4d-0082b0974ab3" providerId="ADAL" clId="{425BC7E7-7FA8-4F08-B5AE-0B37651B40E4}" dt="2024-02-21T20:25:57.904" v="1501" actId="403"/>
          <ac:spMkLst>
            <pc:docMk/>
            <pc:sldMk cId="3357621593" sldId="283"/>
            <ac:spMk id="14" creationId="{D840C848-207D-431E-2C63-81FB0CD0AF51}"/>
          </ac:spMkLst>
        </pc:spChg>
        <pc:graphicFrameChg chg="add mod">
          <ac:chgData name="Archita Ray" userId="13c63715-1b6f-4d2d-bd4d-0082b0974ab3" providerId="ADAL" clId="{425BC7E7-7FA8-4F08-B5AE-0B37651B40E4}" dt="2024-02-21T21:26:19.553" v="2242"/>
          <ac:graphicFrameMkLst>
            <pc:docMk/>
            <pc:sldMk cId="3357621593" sldId="283"/>
            <ac:graphicFrameMk id="4" creationId="{6F22322F-9200-727B-BBAB-9B4638962BB0}"/>
          </ac:graphicFrameMkLst>
        </pc:graphicFrameChg>
        <pc:graphicFrameChg chg="add mod">
          <ac:chgData name="Archita Ray" userId="13c63715-1b6f-4d2d-bd4d-0082b0974ab3" providerId="ADAL" clId="{425BC7E7-7FA8-4F08-B5AE-0B37651B40E4}" dt="2024-02-21T20:23:37.318" v="1369" actId="1036"/>
          <ac:graphicFrameMkLst>
            <pc:docMk/>
            <pc:sldMk cId="3357621593" sldId="283"/>
            <ac:graphicFrameMk id="13" creationId="{7FA94F15-C526-D6BD-47C3-1CC3BCE9E0CE}"/>
          </ac:graphicFrameMkLst>
        </pc:graphicFrameChg>
        <pc:picChg chg="add del mod">
          <ac:chgData name="Archita Ray" userId="13c63715-1b6f-4d2d-bd4d-0082b0974ab3" providerId="ADAL" clId="{425BC7E7-7FA8-4F08-B5AE-0B37651B40E4}" dt="2024-02-21T20:18:33.833" v="1270" actId="478"/>
          <ac:picMkLst>
            <pc:docMk/>
            <pc:sldMk cId="3357621593" sldId="283"/>
            <ac:picMk id="10" creationId="{04731AE4-B649-7216-22AC-03DCA9EB5B7B}"/>
          </ac:picMkLst>
        </pc:picChg>
        <pc:picChg chg="add mod">
          <ac:chgData name="Archita Ray" userId="13c63715-1b6f-4d2d-bd4d-0082b0974ab3" providerId="ADAL" clId="{425BC7E7-7FA8-4F08-B5AE-0B37651B40E4}" dt="2024-02-21T21:03:30.200" v="1795" actId="208"/>
          <ac:picMkLst>
            <pc:docMk/>
            <pc:sldMk cId="3357621593" sldId="283"/>
            <ac:picMk id="11" creationId="{986218FB-675D-535A-90F3-0E665F4F660D}"/>
          </ac:picMkLst>
        </pc:picChg>
      </pc:sldChg>
      <pc:sldChg chg="add ord">
        <pc:chgData name="Archita Ray" userId="13c63715-1b6f-4d2d-bd4d-0082b0974ab3" providerId="ADAL" clId="{425BC7E7-7FA8-4F08-B5AE-0B37651B40E4}" dt="2024-02-21T21:58:01.522" v="2558"/>
        <pc:sldMkLst>
          <pc:docMk/>
          <pc:sldMk cId="2202898105" sldId="284"/>
        </pc:sldMkLst>
      </pc:sldChg>
      <pc:sldChg chg="addSp delSp modSp add del mod">
        <pc:chgData name="Archita Ray" userId="13c63715-1b6f-4d2d-bd4d-0082b0974ab3" providerId="ADAL" clId="{425BC7E7-7FA8-4F08-B5AE-0B37651B40E4}" dt="2024-02-21T20:20:50.698" v="1321" actId="2696"/>
        <pc:sldMkLst>
          <pc:docMk/>
          <pc:sldMk cId="2521835703" sldId="284"/>
        </pc:sldMkLst>
        <pc:spChg chg="add mod">
          <ac:chgData name="Archita Ray" userId="13c63715-1b6f-4d2d-bd4d-0082b0974ab3" providerId="ADAL" clId="{425BC7E7-7FA8-4F08-B5AE-0B37651B40E4}" dt="2024-02-21T20:18:20.883" v="1269" actId="1582"/>
          <ac:spMkLst>
            <pc:docMk/>
            <pc:sldMk cId="2521835703" sldId="284"/>
            <ac:spMk id="2" creationId="{4840BFD7-1430-C2B2-5491-C86660D972B4}"/>
          </ac:spMkLst>
        </pc:spChg>
        <pc:graphicFrameChg chg="del">
          <ac:chgData name="Archita Ray" userId="13c63715-1b6f-4d2d-bd4d-0082b0974ab3" providerId="ADAL" clId="{425BC7E7-7FA8-4F08-B5AE-0B37651B40E4}" dt="2024-02-21T20:16:15.075" v="1252" actId="478"/>
          <ac:graphicFrameMkLst>
            <pc:docMk/>
            <pc:sldMk cId="2521835703" sldId="284"/>
            <ac:graphicFrameMk id="4" creationId="{501EBF40-77F7-C9D2-1EB1-3B005DEE3030}"/>
          </ac:graphicFrameMkLst>
        </pc:graphicFrameChg>
        <pc:picChg chg="mod">
          <ac:chgData name="Archita Ray" userId="13c63715-1b6f-4d2d-bd4d-0082b0974ab3" providerId="ADAL" clId="{425BC7E7-7FA8-4F08-B5AE-0B37651B40E4}" dt="2024-02-21T20:17:49.576" v="1263" actId="14100"/>
          <ac:picMkLst>
            <pc:docMk/>
            <pc:sldMk cId="2521835703" sldId="284"/>
            <ac:picMk id="10" creationId="{A1360087-3518-66DC-9663-663A8FFF410A}"/>
          </ac:picMkLst>
        </pc:picChg>
      </pc:sldChg>
      <pc:sldChg chg="new del">
        <pc:chgData name="Archita Ray" userId="13c63715-1b6f-4d2d-bd4d-0082b0974ab3" providerId="ADAL" clId="{425BC7E7-7FA8-4F08-B5AE-0B37651B40E4}" dt="2024-02-21T20:47:00.993" v="1663" actId="2696"/>
        <pc:sldMkLst>
          <pc:docMk/>
          <pc:sldMk cId="3041183216" sldId="286"/>
        </pc:sldMkLst>
      </pc:sldChg>
      <pc:sldChg chg="addSp delSp modSp add mod">
        <pc:chgData name="Archita Ray" userId="13c63715-1b6f-4d2d-bd4d-0082b0974ab3" providerId="ADAL" clId="{425BC7E7-7FA8-4F08-B5AE-0B37651B40E4}" dt="2024-02-22T04:47:34.458" v="3671" actId="27918"/>
        <pc:sldMkLst>
          <pc:docMk/>
          <pc:sldMk cId="3916786126" sldId="287"/>
        </pc:sldMkLst>
        <pc:spChg chg="add mod">
          <ac:chgData name="Archita Ray" userId="13c63715-1b6f-4d2d-bd4d-0082b0974ab3" providerId="ADAL" clId="{425BC7E7-7FA8-4F08-B5AE-0B37651B40E4}" dt="2024-02-22T03:56:14.736" v="3601"/>
          <ac:spMkLst>
            <pc:docMk/>
            <pc:sldMk cId="3916786126" sldId="287"/>
            <ac:spMk id="2" creationId="{3AB4EC84-398C-785C-608F-51935052A4E0}"/>
          </ac:spMkLst>
        </pc:spChg>
        <pc:spChg chg="del mod">
          <ac:chgData name="Archita Ray" userId="13c63715-1b6f-4d2d-bd4d-0082b0974ab3" providerId="ADAL" clId="{425BC7E7-7FA8-4F08-B5AE-0B37651B40E4}" dt="2024-02-22T03:56:09.801" v="3600" actId="478"/>
          <ac:spMkLst>
            <pc:docMk/>
            <pc:sldMk cId="3916786126" sldId="287"/>
            <ac:spMk id="3" creationId="{7BF6B97F-6477-528F-D776-BDF054ED912D}"/>
          </ac:spMkLst>
        </pc:spChg>
        <pc:graphicFrameChg chg="del">
          <ac:chgData name="Archita Ray" userId="13c63715-1b6f-4d2d-bd4d-0082b0974ab3" providerId="ADAL" clId="{425BC7E7-7FA8-4F08-B5AE-0B37651B40E4}" dt="2024-02-21T20:47:21.454" v="1669" actId="478"/>
          <ac:graphicFrameMkLst>
            <pc:docMk/>
            <pc:sldMk cId="3916786126" sldId="287"/>
            <ac:graphicFrameMk id="5" creationId="{FA43CF9E-A460-962B-0375-AE5A0E6EDD34}"/>
          </ac:graphicFrameMkLst>
        </pc:graphicFrameChg>
        <pc:graphicFrameChg chg="mod">
          <ac:chgData name="Archita Ray" userId="13c63715-1b6f-4d2d-bd4d-0082b0974ab3" providerId="ADAL" clId="{425BC7E7-7FA8-4F08-B5AE-0B37651B40E4}" dt="2024-02-22T04:47:26.169" v="3670" actId="20577"/>
          <ac:graphicFrameMkLst>
            <pc:docMk/>
            <pc:sldMk cId="3916786126" sldId="287"/>
            <ac:graphicFrameMk id="6" creationId="{C845714B-35CA-5E01-366F-DBDC35DAE9E3}"/>
          </ac:graphicFrameMkLst>
        </pc:graphicFrameChg>
      </pc:sldChg>
      <pc:sldChg chg="addSp delSp modSp add mod">
        <pc:chgData name="Archita Ray" userId="13c63715-1b6f-4d2d-bd4d-0082b0974ab3" providerId="ADAL" clId="{425BC7E7-7FA8-4F08-B5AE-0B37651B40E4}" dt="2024-02-22T03:56:20.421" v="3603"/>
        <pc:sldMkLst>
          <pc:docMk/>
          <pc:sldMk cId="2742433992" sldId="288"/>
        </pc:sldMkLst>
        <pc:spChg chg="del">
          <ac:chgData name="Archita Ray" userId="13c63715-1b6f-4d2d-bd4d-0082b0974ab3" providerId="ADAL" clId="{425BC7E7-7FA8-4F08-B5AE-0B37651B40E4}" dt="2024-02-22T03:56:19.353" v="3602" actId="478"/>
          <ac:spMkLst>
            <pc:docMk/>
            <pc:sldMk cId="2742433992" sldId="288"/>
            <ac:spMk id="3" creationId="{F0D5B3A3-7B9A-C699-5ECC-6FD309F80289}"/>
          </ac:spMkLst>
        </pc:spChg>
        <pc:spChg chg="add del mod">
          <ac:chgData name="Archita Ray" userId="13c63715-1b6f-4d2d-bd4d-0082b0974ab3" providerId="ADAL" clId="{425BC7E7-7FA8-4F08-B5AE-0B37651B40E4}" dt="2024-02-21T20:59:08.110" v="1740" actId="478"/>
          <ac:spMkLst>
            <pc:docMk/>
            <pc:sldMk cId="2742433992" sldId="288"/>
            <ac:spMk id="10" creationId="{1665F315-9017-A3F7-2876-27A7A4A82364}"/>
          </ac:spMkLst>
        </pc:spChg>
        <pc:spChg chg="add mod">
          <ac:chgData name="Archita Ray" userId="13c63715-1b6f-4d2d-bd4d-0082b0974ab3" providerId="ADAL" clId="{425BC7E7-7FA8-4F08-B5AE-0B37651B40E4}" dt="2024-02-22T03:53:00.528" v="3581" actId="20577"/>
          <ac:spMkLst>
            <pc:docMk/>
            <pc:sldMk cId="2742433992" sldId="288"/>
            <ac:spMk id="13" creationId="{6CB0D105-44BC-C66E-91AD-24C537A5673E}"/>
          </ac:spMkLst>
        </pc:spChg>
        <pc:spChg chg="add mod">
          <ac:chgData name="Archita Ray" userId="13c63715-1b6f-4d2d-bd4d-0082b0974ab3" providerId="ADAL" clId="{425BC7E7-7FA8-4F08-B5AE-0B37651B40E4}" dt="2024-02-22T03:49:21.121" v="3552" actId="14100"/>
          <ac:spMkLst>
            <pc:docMk/>
            <pc:sldMk cId="2742433992" sldId="288"/>
            <ac:spMk id="14" creationId="{2350B4B5-2B1E-EA7E-8527-CB3E31BF7C57}"/>
          </ac:spMkLst>
        </pc:spChg>
        <pc:spChg chg="add mod">
          <ac:chgData name="Archita Ray" userId="13c63715-1b6f-4d2d-bd4d-0082b0974ab3" providerId="ADAL" clId="{425BC7E7-7FA8-4F08-B5AE-0B37651B40E4}" dt="2024-02-22T03:56:20.421" v="3603"/>
          <ac:spMkLst>
            <pc:docMk/>
            <pc:sldMk cId="2742433992" sldId="288"/>
            <ac:spMk id="15" creationId="{B091C8E6-C6CC-0A6E-1328-706A9AA3FDFA}"/>
          </ac:spMkLst>
        </pc:spChg>
        <pc:graphicFrameChg chg="add del mod">
          <ac:chgData name="Archita Ray" userId="13c63715-1b6f-4d2d-bd4d-0082b0974ab3" providerId="ADAL" clId="{425BC7E7-7FA8-4F08-B5AE-0B37651B40E4}" dt="2024-02-21T20:54:01.574" v="1718" actId="478"/>
          <ac:graphicFrameMkLst>
            <pc:docMk/>
            <pc:sldMk cId="2742433992" sldId="288"/>
            <ac:graphicFrameMk id="2" creationId="{A54ED395-C818-3C15-8B26-D72D65CD0D25}"/>
          </ac:graphicFrameMkLst>
        </pc:graphicFrameChg>
        <pc:graphicFrameChg chg="add mod">
          <ac:chgData name="Archita Ray" userId="13c63715-1b6f-4d2d-bd4d-0082b0974ab3" providerId="ADAL" clId="{425BC7E7-7FA8-4F08-B5AE-0B37651B40E4}" dt="2024-02-21T20:54:02.600" v="1719"/>
          <ac:graphicFrameMkLst>
            <pc:docMk/>
            <pc:sldMk cId="2742433992" sldId="288"/>
            <ac:graphicFrameMk id="5" creationId="{B2049209-58B6-2285-588F-7C726508CD97}"/>
          </ac:graphicFrameMkLst>
        </pc:graphicFrameChg>
        <pc:graphicFrameChg chg="del">
          <ac:chgData name="Archita Ray" userId="13c63715-1b6f-4d2d-bd4d-0082b0974ab3" providerId="ADAL" clId="{425BC7E7-7FA8-4F08-B5AE-0B37651B40E4}" dt="2024-02-21T20:59:37.913" v="1744" actId="478"/>
          <ac:graphicFrameMkLst>
            <pc:docMk/>
            <pc:sldMk cId="2742433992" sldId="288"/>
            <ac:graphicFrameMk id="6" creationId="{15F68709-8ADF-7F31-EF29-988C0949CD65}"/>
          </ac:graphicFrameMkLst>
        </pc:graphicFrameChg>
        <pc:graphicFrameChg chg="add mod">
          <ac:chgData name="Archita Ray" userId="13c63715-1b6f-4d2d-bd4d-0082b0974ab3" providerId="ADAL" clId="{425BC7E7-7FA8-4F08-B5AE-0B37651B40E4}" dt="2024-02-21T20:56:55.037" v="1726"/>
          <ac:graphicFrameMkLst>
            <pc:docMk/>
            <pc:sldMk cId="2742433992" sldId="288"/>
            <ac:graphicFrameMk id="8" creationId="{1AE523EA-574E-A24E-CE53-013CFD077616}"/>
          </ac:graphicFrameMkLst>
        </pc:graphicFrameChg>
        <pc:graphicFrameChg chg="add mod">
          <ac:chgData name="Archita Ray" userId="13c63715-1b6f-4d2d-bd4d-0082b0974ab3" providerId="ADAL" clId="{425BC7E7-7FA8-4F08-B5AE-0B37651B40E4}" dt="2024-02-21T20:58:54.617" v="1736"/>
          <ac:graphicFrameMkLst>
            <pc:docMk/>
            <pc:sldMk cId="2742433992" sldId="288"/>
            <ac:graphicFrameMk id="11" creationId="{EEB3A60E-D64A-D32A-39A7-64CFB21F18D5}"/>
          </ac:graphicFrameMkLst>
        </pc:graphicFrameChg>
        <pc:graphicFrameChg chg="add mod modGraphic">
          <ac:chgData name="Archita Ray" userId="13c63715-1b6f-4d2d-bd4d-0082b0974ab3" providerId="ADAL" clId="{425BC7E7-7FA8-4F08-B5AE-0B37651B40E4}" dt="2024-02-22T03:51:55.302" v="3567" actId="20577"/>
          <ac:graphicFrameMkLst>
            <pc:docMk/>
            <pc:sldMk cId="2742433992" sldId="288"/>
            <ac:graphicFrameMk id="12" creationId="{D460F59B-123C-3EC6-958E-8887F1F48D3B}"/>
          </ac:graphicFrameMkLst>
        </pc:graphicFrameChg>
        <pc:picChg chg="add del mod">
          <ac:chgData name="Archita Ray" userId="13c63715-1b6f-4d2d-bd4d-0082b0974ab3" providerId="ADAL" clId="{425BC7E7-7FA8-4F08-B5AE-0B37651B40E4}" dt="2024-02-21T20:54:15.829" v="1725" actId="478"/>
          <ac:picMkLst>
            <pc:docMk/>
            <pc:sldMk cId="2742433992" sldId="288"/>
            <ac:picMk id="7" creationId="{695B8BA7-C2D8-CD03-7710-30A89DF60A0B}"/>
          </ac:picMkLst>
        </pc:picChg>
      </pc:sldChg>
      <pc:sldChg chg="addSp delSp modSp new mod modNotesTx">
        <pc:chgData name="Archita Ray" userId="13c63715-1b6f-4d2d-bd4d-0082b0974ab3" providerId="ADAL" clId="{425BC7E7-7FA8-4F08-B5AE-0B37651B40E4}" dt="2024-02-22T04:03:16.262" v="3637" actId="20577"/>
        <pc:sldMkLst>
          <pc:docMk/>
          <pc:sldMk cId="1728665778" sldId="290"/>
        </pc:sldMkLst>
        <pc:spChg chg="mod">
          <ac:chgData name="Archita Ray" userId="13c63715-1b6f-4d2d-bd4d-0082b0974ab3" providerId="ADAL" clId="{425BC7E7-7FA8-4F08-B5AE-0B37651B40E4}" dt="2024-02-22T03:56:56.385" v="3607" actId="1076"/>
          <ac:spMkLst>
            <pc:docMk/>
            <pc:sldMk cId="1728665778" sldId="290"/>
            <ac:spMk id="2" creationId="{BB2A5CC7-1D3E-F40A-FEE3-EF1BA7517C37}"/>
          </ac:spMkLst>
        </pc:spChg>
        <pc:spChg chg="del">
          <ac:chgData name="Archita Ray" userId="13c63715-1b6f-4d2d-bd4d-0082b0974ab3" providerId="ADAL" clId="{425BC7E7-7FA8-4F08-B5AE-0B37651B40E4}" dt="2024-02-21T21:32:39.516" v="2249" actId="478"/>
          <ac:spMkLst>
            <pc:docMk/>
            <pc:sldMk cId="1728665778" sldId="290"/>
            <ac:spMk id="3" creationId="{968C441D-7FAB-C2F1-2DB2-D22672884EC9}"/>
          </ac:spMkLst>
        </pc:spChg>
        <pc:spChg chg="add mod">
          <ac:chgData name="Archita Ray" userId="13c63715-1b6f-4d2d-bd4d-0082b0974ab3" providerId="ADAL" clId="{425BC7E7-7FA8-4F08-B5AE-0B37651B40E4}" dt="2024-02-21T22:42:28.308" v="2945" actId="1035"/>
          <ac:spMkLst>
            <pc:docMk/>
            <pc:sldMk cId="1728665778" sldId="290"/>
            <ac:spMk id="4" creationId="{53EB05A0-ECE1-D7D0-3C7E-2B22DCDC5F14}"/>
          </ac:spMkLst>
        </pc:spChg>
        <pc:spChg chg="add mod">
          <ac:chgData name="Archita Ray" userId="13c63715-1b6f-4d2d-bd4d-0082b0974ab3" providerId="ADAL" clId="{425BC7E7-7FA8-4F08-B5AE-0B37651B40E4}" dt="2024-02-21T22:42:28.308" v="2945" actId="1035"/>
          <ac:spMkLst>
            <pc:docMk/>
            <pc:sldMk cId="1728665778" sldId="290"/>
            <ac:spMk id="6" creationId="{BA9AA72E-EC63-3538-9729-CB60076855A4}"/>
          </ac:spMkLst>
        </pc:spChg>
        <pc:spChg chg="add del mod">
          <ac:chgData name="Archita Ray" userId="13c63715-1b6f-4d2d-bd4d-0082b0974ab3" providerId="ADAL" clId="{425BC7E7-7FA8-4F08-B5AE-0B37651B40E4}" dt="2024-02-21T21:33:23.880" v="2260"/>
          <ac:spMkLst>
            <pc:docMk/>
            <pc:sldMk cId="1728665778" sldId="290"/>
            <ac:spMk id="7" creationId="{5D9AF00D-8353-08E7-39BD-6EE88D6C467C}"/>
          </ac:spMkLst>
        </pc:spChg>
        <pc:spChg chg="add mod">
          <ac:chgData name="Archita Ray" userId="13c63715-1b6f-4d2d-bd4d-0082b0974ab3" providerId="ADAL" clId="{425BC7E7-7FA8-4F08-B5AE-0B37651B40E4}" dt="2024-02-22T03:54:42.463" v="3598" actId="1037"/>
          <ac:spMkLst>
            <pc:docMk/>
            <pc:sldMk cId="1728665778" sldId="290"/>
            <ac:spMk id="8" creationId="{0FB29D2B-B3FA-A783-28AF-22F45C3C4A13}"/>
          </ac:spMkLst>
        </pc:spChg>
        <pc:spChg chg="add mod">
          <ac:chgData name="Archita Ray" userId="13c63715-1b6f-4d2d-bd4d-0082b0974ab3" providerId="ADAL" clId="{425BC7E7-7FA8-4F08-B5AE-0B37651B40E4}" dt="2024-02-21T23:02:25.321" v="3188" actId="207"/>
          <ac:spMkLst>
            <pc:docMk/>
            <pc:sldMk cId="1728665778" sldId="290"/>
            <ac:spMk id="9" creationId="{4729616C-1438-7A1C-E054-8360F3560C7A}"/>
          </ac:spMkLst>
        </pc:spChg>
        <pc:spChg chg="add mod">
          <ac:chgData name="Archita Ray" userId="13c63715-1b6f-4d2d-bd4d-0082b0974ab3" providerId="ADAL" clId="{425BC7E7-7FA8-4F08-B5AE-0B37651B40E4}" dt="2024-02-22T03:54:30.472" v="3589" actId="20577"/>
          <ac:spMkLst>
            <pc:docMk/>
            <pc:sldMk cId="1728665778" sldId="290"/>
            <ac:spMk id="10" creationId="{8D757A54-CFA0-1561-5C03-07C4632B5449}"/>
          </ac:spMkLst>
        </pc:spChg>
        <pc:spChg chg="add mod">
          <ac:chgData name="Archita Ray" userId="13c63715-1b6f-4d2d-bd4d-0082b0974ab3" providerId="ADAL" clId="{425BC7E7-7FA8-4F08-B5AE-0B37651B40E4}" dt="2024-02-21T23:01:03.513" v="3174" actId="1035"/>
          <ac:spMkLst>
            <pc:docMk/>
            <pc:sldMk cId="1728665778" sldId="290"/>
            <ac:spMk id="11" creationId="{8500EB87-CF3A-CE92-2C3E-8BBF481E1CC5}"/>
          </ac:spMkLst>
        </pc:spChg>
        <pc:spChg chg="mod">
          <ac:chgData name="Archita Ray" userId="13c63715-1b6f-4d2d-bd4d-0082b0974ab3" providerId="ADAL" clId="{425BC7E7-7FA8-4F08-B5AE-0B37651B40E4}" dt="2024-02-21T22:41:15.818" v="2929" actId="1038"/>
          <ac:spMkLst>
            <pc:docMk/>
            <pc:sldMk cId="1728665778" sldId="290"/>
            <ac:spMk id="13" creationId="{80941922-59CD-3387-C27C-AE1112C76797}"/>
          </ac:spMkLst>
        </pc:spChg>
        <pc:spChg chg="mod">
          <ac:chgData name="Archita Ray" userId="13c63715-1b6f-4d2d-bd4d-0082b0974ab3" providerId="ADAL" clId="{425BC7E7-7FA8-4F08-B5AE-0B37651B40E4}" dt="2024-02-21T22:41:15.818" v="2929" actId="1038"/>
          <ac:spMkLst>
            <pc:docMk/>
            <pc:sldMk cId="1728665778" sldId="290"/>
            <ac:spMk id="14" creationId="{2B2C06B1-4E40-AE1F-11BD-6114B8A08F95}"/>
          </ac:spMkLst>
        </pc:spChg>
        <pc:spChg chg="mod">
          <ac:chgData name="Archita Ray" userId="13c63715-1b6f-4d2d-bd4d-0082b0974ab3" providerId="ADAL" clId="{425BC7E7-7FA8-4F08-B5AE-0B37651B40E4}" dt="2024-02-21T22:42:49.476" v="2952" actId="207"/>
          <ac:spMkLst>
            <pc:docMk/>
            <pc:sldMk cId="1728665778" sldId="290"/>
            <ac:spMk id="17" creationId="{05B06E05-6073-119C-D162-5CE68870DB92}"/>
          </ac:spMkLst>
        </pc:spChg>
        <pc:spChg chg="mod">
          <ac:chgData name="Archita Ray" userId="13c63715-1b6f-4d2d-bd4d-0082b0974ab3" providerId="ADAL" clId="{425BC7E7-7FA8-4F08-B5AE-0B37651B40E4}" dt="2024-02-21T22:35:40.499" v="2877" actId="1076"/>
          <ac:spMkLst>
            <pc:docMk/>
            <pc:sldMk cId="1728665778" sldId="290"/>
            <ac:spMk id="18" creationId="{5EA15DC1-160A-1BFC-FF3E-4138F7F9E476}"/>
          </ac:spMkLst>
        </pc:spChg>
        <pc:spChg chg="add mod">
          <ac:chgData name="Archita Ray" userId="13c63715-1b6f-4d2d-bd4d-0082b0974ab3" providerId="ADAL" clId="{425BC7E7-7FA8-4F08-B5AE-0B37651B40E4}" dt="2024-02-21T22:43:58.811" v="2956" actId="14100"/>
          <ac:spMkLst>
            <pc:docMk/>
            <pc:sldMk cId="1728665778" sldId="290"/>
            <ac:spMk id="22" creationId="{CEE00CA6-D6BA-F38E-2E17-07F08951740E}"/>
          </ac:spMkLst>
        </pc:spChg>
        <pc:graphicFrameChg chg="add del mod">
          <ac:chgData name="Archita Ray" userId="13c63715-1b6f-4d2d-bd4d-0082b0974ab3" providerId="ADAL" clId="{425BC7E7-7FA8-4F08-B5AE-0B37651B40E4}" dt="2024-02-21T21:56:55.263" v="2552" actId="478"/>
          <ac:graphicFrameMkLst>
            <pc:docMk/>
            <pc:sldMk cId="1728665778" sldId="290"/>
            <ac:graphicFrameMk id="12" creationId="{2E0507DC-C807-495B-965B-26368087F9C1}"/>
          </ac:graphicFrameMkLst>
        </pc:graphicFrameChg>
        <pc:picChg chg="add mod">
          <ac:chgData name="Archita Ray" userId="13c63715-1b6f-4d2d-bd4d-0082b0974ab3" providerId="ADAL" clId="{425BC7E7-7FA8-4F08-B5AE-0B37651B40E4}" dt="2024-02-21T22:42:28.308" v="2945" actId="1035"/>
          <ac:picMkLst>
            <pc:docMk/>
            <pc:sldMk cId="1728665778" sldId="290"/>
            <ac:picMk id="5" creationId="{BB3A88FB-D15A-8BAD-0CED-96AB87691F2A}"/>
          </ac:picMkLst>
        </pc:picChg>
        <pc:picChg chg="mod">
          <ac:chgData name="Archita Ray" userId="13c63715-1b6f-4d2d-bd4d-0082b0974ab3" providerId="ADAL" clId="{425BC7E7-7FA8-4F08-B5AE-0B37651B40E4}" dt="2024-02-21T22:41:15.818" v="2929" actId="1038"/>
          <ac:picMkLst>
            <pc:docMk/>
            <pc:sldMk cId="1728665778" sldId="290"/>
            <ac:picMk id="15" creationId="{A96385ED-EAD9-D756-FCC2-CD3A1657E72B}"/>
          </ac:picMkLst>
        </pc:picChg>
        <pc:cxnChg chg="add mod">
          <ac:chgData name="Archita Ray" userId="13c63715-1b6f-4d2d-bd4d-0082b0974ab3" providerId="ADAL" clId="{425BC7E7-7FA8-4F08-B5AE-0B37651B40E4}" dt="2024-02-21T22:44:25.754" v="2961" actId="1582"/>
          <ac:cxnSpMkLst>
            <pc:docMk/>
            <pc:sldMk cId="1728665778" sldId="290"/>
            <ac:cxnSpMk id="24" creationId="{E5EE0265-22DC-C911-F6C7-07A6885F3D21}"/>
          </ac:cxnSpMkLst>
        </pc:cxnChg>
      </pc:sldChg>
      <pc:sldChg chg="addSp delSp modSp mod ord">
        <pc:chgData name="Archita Ray" userId="13c63715-1b6f-4d2d-bd4d-0082b0974ab3" providerId="ADAL" clId="{425BC7E7-7FA8-4F08-B5AE-0B37651B40E4}" dt="2024-02-21T22:17:04.607" v="2820"/>
        <pc:sldMkLst>
          <pc:docMk/>
          <pc:sldMk cId="1095264436" sldId="292"/>
        </pc:sldMkLst>
        <pc:spChg chg="mod">
          <ac:chgData name="Archita Ray" userId="13c63715-1b6f-4d2d-bd4d-0082b0974ab3" providerId="ADAL" clId="{425BC7E7-7FA8-4F08-B5AE-0B37651B40E4}" dt="2024-02-21T22:04:55.579" v="2756" actId="208"/>
          <ac:spMkLst>
            <pc:docMk/>
            <pc:sldMk cId="1095264436" sldId="292"/>
            <ac:spMk id="3" creationId="{68076AC7-097B-0C11-9EF3-F8A24571436C}"/>
          </ac:spMkLst>
        </pc:spChg>
        <pc:spChg chg="del">
          <ac:chgData name="Archita Ray" userId="13c63715-1b6f-4d2d-bd4d-0082b0974ab3" providerId="ADAL" clId="{425BC7E7-7FA8-4F08-B5AE-0B37651B40E4}" dt="2024-02-21T21:40:27.911" v="2335" actId="478"/>
          <ac:spMkLst>
            <pc:docMk/>
            <pc:sldMk cId="1095264436" sldId="292"/>
            <ac:spMk id="4" creationId="{AF803031-C89A-FB32-7D74-83EA8482B8A7}"/>
          </ac:spMkLst>
        </pc:spChg>
        <pc:spChg chg="mod ord">
          <ac:chgData name="Archita Ray" userId="13c63715-1b6f-4d2d-bd4d-0082b0974ab3" providerId="ADAL" clId="{425BC7E7-7FA8-4F08-B5AE-0B37651B40E4}" dt="2024-02-21T22:04:40.383" v="2753" actId="2711"/>
          <ac:spMkLst>
            <pc:docMk/>
            <pc:sldMk cId="1095264436" sldId="292"/>
            <ac:spMk id="5" creationId="{34948CB2-E282-2C23-4E2E-D5A8793D6107}"/>
          </ac:spMkLst>
        </pc:spChg>
        <pc:spChg chg="mod">
          <ac:chgData name="Archita Ray" userId="13c63715-1b6f-4d2d-bd4d-0082b0974ab3" providerId="ADAL" clId="{425BC7E7-7FA8-4F08-B5AE-0B37651B40E4}" dt="2024-02-21T22:04:53.123" v="2755" actId="208"/>
          <ac:spMkLst>
            <pc:docMk/>
            <pc:sldMk cId="1095264436" sldId="292"/>
            <ac:spMk id="6" creationId="{E327ADBE-D3D1-8025-5D07-40E0B3C32482}"/>
          </ac:spMkLst>
        </pc:spChg>
        <pc:spChg chg="del">
          <ac:chgData name="Archita Ray" userId="13c63715-1b6f-4d2d-bd4d-0082b0974ab3" providerId="ADAL" clId="{425BC7E7-7FA8-4F08-B5AE-0B37651B40E4}" dt="2024-02-21T21:40:27.911" v="2335" actId="478"/>
          <ac:spMkLst>
            <pc:docMk/>
            <pc:sldMk cId="1095264436" sldId="292"/>
            <ac:spMk id="7" creationId="{EADAF03C-43E4-D71D-EEE8-BAE18747B341}"/>
          </ac:spMkLst>
        </pc:spChg>
        <pc:spChg chg="mod">
          <ac:chgData name="Archita Ray" userId="13c63715-1b6f-4d2d-bd4d-0082b0974ab3" providerId="ADAL" clId="{425BC7E7-7FA8-4F08-B5AE-0B37651B40E4}" dt="2024-02-21T21:59:12.719" v="2706" actId="1037"/>
          <ac:spMkLst>
            <pc:docMk/>
            <pc:sldMk cId="1095264436" sldId="292"/>
            <ac:spMk id="8" creationId="{A3A5E048-8924-71F4-5480-ABEF10926EC0}"/>
          </ac:spMkLst>
        </pc:spChg>
        <pc:spChg chg="mod">
          <ac:chgData name="Archita Ray" userId="13c63715-1b6f-4d2d-bd4d-0082b0974ab3" providerId="ADAL" clId="{425BC7E7-7FA8-4F08-B5AE-0B37651B40E4}" dt="2024-02-21T21:59:02.503" v="2678" actId="1037"/>
          <ac:spMkLst>
            <pc:docMk/>
            <pc:sldMk cId="1095264436" sldId="292"/>
            <ac:spMk id="10" creationId="{DF8F3961-EDF6-AF7C-61F7-DA05FADBE38E}"/>
          </ac:spMkLst>
        </pc:spChg>
        <pc:spChg chg="del">
          <ac:chgData name="Archita Ray" userId="13c63715-1b6f-4d2d-bd4d-0082b0974ab3" providerId="ADAL" clId="{425BC7E7-7FA8-4F08-B5AE-0B37651B40E4}" dt="2024-02-21T21:40:27.911" v="2335" actId="478"/>
          <ac:spMkLst>
            <pc:docMk/>
            <pc:sldMk cId="1095264436" sldId="292"/>
            <ac:spMk id="12" creationId="{65A35CA9-4F79-B415-4907-BC30C908BC0A}"/>
          </ac:spMkLst>
        </pc:spChg>
        <pc:spChg chg="mod">
          <ac:chgData name="Archita Ray" userId="13c63715-1b6f-4d2d-bd4d-0082b0974ab3" providerId="ADAL" clId="{425BC7E7-7FA8-4F08-B5AE-0B37651B40E4}" dt="2024-02-21T22:04:43.518" v="2754" actId="108"/>
          <ac:spMkLst>
            <pc:docMk/>
            <pc:sldMk cId="1095264436" sldId="292"/>
            <ac:spMk id="16" creationId="{55BA26D5-A9F5-C776-DDEE-56BE44D23B05}"/>
          </ac:spMkLst>
        </pc:spChg>
        <pc:spChg chg="add mod">
          <ac:chgData name="Archita Ray" userId="13c63715-1b6f-4d2d-bd4d-0082b0974ab3" providerId="ADAL" clId="{425BC7E7-7FA8-4F08-B5AE-0B37651B40E4}" dt="2024-02-21T21:59:18.373" v="2709" actId="1037"/>
          <ac:spMkLst>
            <pc:docMk/>
            <pc:sldMk cId="1095264436" sldId="292"/>
            <ac:spMk id="18" creationId="{E6B958D1-CA00-DE73-6BB1-97A55CE3DA0D}"/>
          </ac:spMkLst>
        </pc:spChg>
        <pc:spChg chg="add del mod">
          <ac:chgData name="Archita Ray" userId="13c63715-1b6f-4d2d-bd4d-0082b0974ab3" providerId="ADAL" clId="{425BC7E7-7FA8-4F08-B5AE-0B37651B40E4}" dt="2024-02-21T22:00:54.970" v="2718" actId="478"/>
          <ac:spMkLst>
            <pc:docMk/>
            <pc:sldMk cId="1095264436" sldId="292"/>
            <ac:spMk id="24" creationId="{033A705D-02B3-130B-83BE-FBB737F68E66}"/>
          </ac:spMkLst>
        </pc:spChg>
        <pc:spChg chg="add del mod">
          <ac:chgData name="Archita Ray" userId="13c63715-1b6f-4d2d-bd4d-0082b0974ab3" providerId="ADAL" clId="{425BC7E7-7FA8-4F08-B5AE-0B37651B40E4}" dt="2024-02-21T22:01:49.081" v="2725" actId="478"/>
          <ac:spMkLst>
            <pc:docMk/>
            <pc:sldMk cId="1095264436" sldId="292"/>
            <ac:spMk id="25" creationId="{7F1CCE70-B468-D815-5C81-84A27E33CBE0}"/>
          </ac:spMkLst>
        </pc:spChg>
        <pc:spChg chg="add mod ord">
          <ac:chgData name="Archita Ray" userId="13c63715-1b6f-4d2d-bd4d-0082b0974ab3" providerId="ADAL" clId="{425BC7E7-7FA8-4F08-B5AE-0B37651B40E4}" dt="2024-02-21T22:03:45.479" v="2742" actId="14100"/>
          <ac:spMkLst>
            <pc:docMk/>
            <pc:sldMk cId="1095264436" sldId="292"/>
            <ac:spMk id="26" creationId="{001EE355-2118-B39B-4369-2ABF20EA0AF7}"/>
          </ac:spMkLst>
        </pc:spChg>
        <pc:picChg chg="mod">
          <ac:chgData name="Archita Ray" userId="13c63715-1b6f-4d2d-bd4d-0082b0974ab3" providerId="ADAL" clId="{425BC7E7-7FA8-4F08-B5AE-0B37651B40E4}" dt="2024-02-21T21:59:18.373" v="2709" actId="1037"/>
          <ac:picMkLst>
            <pc:docMk/>
            <pc:sldMk cId="1095264436" sldId="292"/>
            <ac:picMk id="9" creationId="{F29BC048-1FD7-DC10-5305-D108A947D8C2}"/>
          </ac:picMkLst>
        </pc:picChg>
        <pc:picChg chg="del">
          <ac:chgData name="Archita Ray" userId="13c63715-1b6f-4d2d-bd4d-0082b0974ab3" providerId="ADAL" clId="{425BC7E7-7FA8-4F08-B5AE-0B37651B40E4}" dt="2024-02-21T21:40:29.342" v="2336" actId="478"/>
          <ac:picMkLst>
            <pc:docMk/>
            <pc:sldMk cId="1095264436" sldId="292"/>
            <ac:picMk id="11" creationId="{7F969066-6F3B-DD8E-05EC-03FF0EBFD15B}"/>
          </ac:picMkLst>
        </pc:picChg>
        <pc:picChg chg="del">
          <ac:chgData name="Archita Ray" userId="13c63715-1b6f-4d2d-bd4d-0082b0974ab3" providerId="ADAL" clId="{425BC7E7-7FA8-4F08-B5AE-0B37651B40E4}" dt="2024-02-21T21:40:30.804" v="2337" actId="478"/>
          <ac:picMkLst>
            <pc:docMk/>
            <pc:sldMk cId="1095264436" sldId="292"/>
            <ac:picMk id="13" creationId="{FDF28E95-A5A6-E15D-EA41-9DF68BE1CC29}"/>
          </ac:picMkLst>
        </pc:picChg>
        <pc:picChg chg="mod">
          <ac:chgData name="Archita Ray" userId="13c63715-1b6f-4d2d-bd4d-0082b0974ab3" providerId="ADAL" clId="{425BC7E7-7FA8-4F08-B5AE-0B37651B40E4}" dt="2024-02-21T22:01:23.766" v="2722" actId="1037"/>
          <ac:picMkLst>
            <pc:docMk/>
            <pc:sldMk cId="1095264436" sldId="292"/>
            <ac:picMk id="17" creationId="{664EB5C2-ED11-D5B1-D03B-977AB3FF31CE}"/>
          </ac:picMkLst>
        </pc:picChg>
        <pc:picChg chg="add del mod">
          <ac:chgData name="Archita Ray" userId="13c63715-1b6f-4d2d-bd4d-0082b0974ab3" providerId="ADAL" clId="{425BC7E7-7FA8-4F08-B5AE-0B37651B40E4}" dt="2024-02-21T21:44:33.629" v="2407" actId="478"/>
          <ac:picMkLst>
            <pc:docMk/>
            <pc:sldMk cId="1095264436" sldId="292"/>
            <ac:picMk id="21" creationId="{C279B1C6-3488-9765-BD33-7F34DEDF330E}"/>
          </ac:picMkLst>
        </pc:picChg>
        <pc:picChg chg="add del mod">
          <ac:chgData name="Archita Ray" userId="13c63715-1b6f-4d2d-bd4d-0082b0974ab3" providerId="ADAL" clId="{425BC7E7-7FA8-4F08-B5AE-0B37651B40E4}" dt="2024-02-21T21:48:07.154" v="2429" actId="478"/>
          <ac:picMkLst>
            <pc:docMk/>
            <pc:sldMk cId="1095264436" sldId="292"/>
            <ac:picMk id="23" creationId="{1896BE74-8B4F-20C0-0F59-9495064F7FFB}"/>
          </ac:picMkLst>
        </pc:picChg>
      </pc:sldChg>
      <pc:sldChg chg="delSp modSp mod">
        <pc:chgData name="Archita Ray" userId="13c63715-1b6f-4d2d-bd4d-0082b0974ab3" providerId="ADAL" clId="{425BC7E7-7FA8-4F08-B5AE-0B37651B40E4}" dt="2024-02-21T22:14:49.091" v="2788" actId="20577"/>
        <pc:sldMkLst>
          <pc:docMk/>
          <pc:sldMk cId="1179511530" sldId="293"/>
        </pc:sldMkLst>
        <pc:spChg chg="del mod">
          <ac:chgData name="Archita Ray" userId="13c63715-1b6f-4d2d-bd4d-0082b0974ab3" providerId="ADAL" clId="{425BC7E7-7FA8-4F08-B5AE-0B37651B40E4}" dt="2024-02-21T22:14:40.309" v="2784" actId="478"/>
          <ac:spMkLst>
            <pc:docMk/>
            <pc:sldMk cId="1179511530" sldId="293"/>
            <ac:spMk id="2" creationId="{891E2DCC-6474-EFEF-19F7-F4AA61624E88}"/>
          </ac:spMkLst>
        </pc:spChg>
        <pc:spChg chg="mod">
          <ac:chgData name="Archita Ray" userId="13c63715-1b6f-4d2d-bd4d-0082b0974ab3" providerId="ADAL" clId="{425BC7E7-7FA8-4F08-B5AE-0B37651B40E4}" dt="2024-02-21T22:14:49.091" v="2788" actId="20577"/>
          <ac:spMkLst>
            <pc:docMk/>
            <pc:sldMk cId="1179511530" sldId="293"/>
            <ac:spMk id="8" creationId="{0932C13D-109E-6697-46DF-1D0F8AF419E4}"/>
          </ac:spMkLst>
        </pc:spChg>
      </pc:sldChg>
      <pc:sldChg chg="addSp delSp modSp del mod">
        <pc:chgData name="Archita Ray" userId="13c63715-1b6f-4d2d-bd4d-0082b0974ab3" providerId="ADAL" clId="{425BC7E7-7FA8-4F08-B5AE-0B37651B40E4}" dt="2024-02-21T23:18:47.226" v="3494" actId="47"/>
        <pc:sldMkLst>
          <pc:docMk/>
          <pc:sldMk cId="1147735798" sldId="294"/>
        </pc:sldMkLst>
        <pc:spChg chg="del">
          <ac:chgData name="Archita Ray" userId="13c63715-1b6f-4d2d-bd4d-0082b0974ab3" providerId="ADAL" clId="{425BC7E7-7FA8-4F08-B5AE-0B37651B40E4}" dt="2024-02-21T23:13:38.503" v="3420"/>
          <ac:spMkLst>
            <pc:docMk/>
            <pc:sldMk cId="1147735798" sldId="294"/>
            <ac:spMk id="2" creationId="{9E449ADF-F162-58AF-9BD9-E98CD304CE5D}"/>
          </ac:spMkLst>
        </pc:spChg>
        <pc:spChg chg="del mod">
          <ac:chgData name="Archita Ray" userId="13c63715-1b6f-4d2d-bd4d-0082b0974ab3" providerId="ADAL" clId="{425BC7E7-7FA8-4F08-B5AE-0B37651B40E4}" dt="2024-02-21T23:13:38.503" v="3420"/>
          <ac:spMkLst>
            <pc:docMk/>
            <pc:sldMk cId="1147735798" sldId="294"/>
            <ac:spMk id="3" creationId="{BBFB7F15-8DB4-A465-74E8-F4DD64C59B02}"/>
          </ac:spMkLst>
        </pc:spChg>
        <pc:spChg chg="add mod">
          <ac:chgData name="Archita Ray" userId="13c63715-1b6f-4d2d-bd4d-0082b0974ab3" providerId="ADAL" clId="{425BC7E7-7FA8-4F08-B5AE-0B37651B40E4}" dt="2024-02-21T22:16:50.320" v="2818" actId="14100"/>
          <ac:spMkLst>
            <pc:docMk/>
            <pc:sldMk cId="1147735798" sldId="294"/>
            <ac:spMk id="4" creationId="{B7621477-46C0-7C59-8A75-A59881B65234}"/>
          </ac:spMkLst>
        </pc:spChg>
        <pc:spChg chg="add mod">
          <ac:chgData name="Archita Ray" userId="13c63715-1b6f-4d2d-bd4d-0082b0974ab3" providerId="ADAL" clId="{425BC7E7-7FA8-4F08-B5AE-0B37651B40E4}" dt="2024-02-21T22:15:12.228" v="2806" actId="1036"/>
          <ac:spMkLst>
            <pc:docMk/>
            <pc:sldMk cId="1147735798" sldId="294"/>
            <ac:spMk id="5" creationId="{ED4D9B43-0725-AF53-8E6D-2AA1CF3A0833}"/>
          </ac:spMkLst>
        </pc:spChg>
        <pc:spChg chg="add mod">
          <ac:chgData name="Archita Ray" userId="13c63715-1b6f-4d2d-bd4d-0082b0974ab3" providerId="ADAL" clId="{425BC7E7-7FA8-4F08-B5AE-0B37651B40E4}" dt="2024-02-21T22:15:12.228" v="2806" actId="1036"/>
          <ac:spMkLst>
            <pc:docMk/>
            <pc:sldMk cId="1147735798" sldId="294"/>
            <ac:spMk id="6" creationId="{EF20F3D2-27F1-F576-BE46-2B94C16AE575}"/>
          </ac:spMkLst>
        </pc:spChg>
        <pc:spChg chg="add mod">
          <ac:chgData name="Archita Ray" userId="13c63715-1b6f-4d2d-bd4d-0082b0974ab3" providerId="ADAL" clId="{425BC7E7-7FA8-4F08-B5AE-0B37651B40E4}" dt="2024-02-21T22:15:12.228" v="2806" actId="1036"/>
          <ac:spMkLst>
            <pc:docMk/>
            <pc:sldMk cId="1147735798" sldId="294"/>
            <ac:spMk id="8" creationId="{795D92C7-3A1D-6738-1C59-0FD04715B6BC}"/>
          </ac:spMkLst>
        </pc:spChg>
        <pc:spChg chg="add mod">
          <ac:chgData name="Archita Ray" userId="13c63715-1b6f-4d2d-bd4d-0082b0974ab3" providerId="ADAL" clId="{425BC7E7-7FA8-4F08-B5AE-0B37651B40E4}" dt="2024-02-21T22:15:12.228" v="2806" actId="1036"/>
          <ac:spMkLst>
            <pc:docMk/>
            <pc:sldMk cId="1147735798" sldId="294"/>
            <ac:spMk id="9" creationId="{B64DA289-F06B-F748-34EE-BD385975AA92}"/>
          </ac:spMkLst>
        </pc:spChg>
        <pc:spChg chg="add mod">
          <ac:chgData name="Archita Ray" userId="13c63715-1b6f-4d2d-bd4d-0082b0974ab3" providerId="ADAL" clId="{425BC7E7-7FA8-4F08-B5AE-0B37651B40E4}" dt="2024-02-21T22:15:12.228" v="2806" actId="1036"/>
          <ac:spMkLst>
            <pc:docMk/>
            <pc:sldMk cId="1147735798" sldId="294"/>
            <ac:spMk id="10" creationId="{C629A231-B6C4-99B8-DFA2-A2DCB41F0547}"/>
          </ac:spMkLst>
        </pc:spChg>
        <pc:spChg chg="add mod">
          <ac:chgData name="Archita Ray" userId="13c63715-1b6f-4d2d-bd4d-0082b0974ab3" providerId="ADAL" clId="{425BC7E7-7FA8-4F08-B5AE-0B37651B40E4}" dt="2024-02-21T22:15:12.228" v="2806" actId="1036"/>
          <ac:spMkLst>
            <pc:docMk/>
            <pc:sldMk cId="1147735798" sldId="294"/>
            <ac:spMk id="12" creationId="{327F7138-128A-DAF7-5C4F-D46ED52DAE79}"/>
          </ac:spMkLst>
        </pc:spChg>
        <pc:spChg chg="add mod">
          <ac:chgData name="Archita Ray" userId="13c63715-1b6f-4d2d-bd4d-0082b0974ab3" providerId="ADAL" clId="{425BC7E7-7FA8-4F08-B5AE-0B37651B40E4}" dt="2024-02-21T22:15:12.228" v="2806" actId="1036"/>
          <ac:spMkLst>
            <pc:docMk/>
            <pc:sldMk cId="1147735798" sldId="294"/>
            <ac:spMk id="13" creationId="{A02072EC-3C41-8335-317C-BAF2CEF42406}"/>
          </ac:spMkLst>
        </pc:spChg>
        <pc:spChg chg="add mod">
          <ac:chgData name="Archita Ray" userId="13c63715-1b6f-4d2d-bd4d-0082b0974ab3" providerId="ADAL" clId="{425BC7E7-7FA8-4F08-B5AE-0B37651B40E4}" dt="2024-02-21T22:16:41.409" v="2816" actId="207"/>
          <ac:spMkLst>
            <pc:docMk/>
            <pc:sldMk cId="1147735798" sldId="294"/>
            <ac:spMk id="15" creationId="{9A2735C7-99A3-1D11-2C53-FE26E004DFA7}"/>
          </ac:spMkLst>
        </pc:spChg>
        <pc:spChg chg="mod">
          <ac:chgData name="Archita Ray" userId="13c63715-1b6f-4d2d-bd4d-0082b0974ab3" providerId="ADAL" clId="{425BC7E7-7FA8-4F08-B5AE-0B37651B40E4}" dt="2024-02-21T23:13:38.503" v="3420"/>
          <ac:spMkLst>
            <pc:docMk/>
            <pc:sldMk cId="1147735798" sldId="294"/>
            <ac:spMk id="16" creationId="{BAE8C3B4-FD16-96AE-A454-E30E49556D7E}"/>
          </ac:spMkLst>
        </pc:spChg>
        <pc:picChg chg="add mod">
          <ac:chgData name="Archita Ray" userId="13c63715-1b6f-4d2d-bd4d-0082b0974ab3" providerId="ADAL" clId="{425BC7E7-7FA8-4F08-B5AE-0B37651B40E4}" dt="2024-02-21T22:15:12.228" v="2806" actId="1036"/>
          <ac:picMkLst>
            <pc:docMk/>
            <pc:sldMk cId="1147735798" sldId="294"/>
            <ac:picMk id="7" creationId="{86AE38A3-BDF5-B8C7-20FA-3C7ED300261A}"/>
          </ac:picMkLst>
        </pc:picChg>
        <pc:picChg chg="add mod">
          <ac:chgData name="Archita Ray" userId="13c63715-1b6f-4d2d-bd4d-0082b0974ab3" providerId="ADAL" clId="{425BC7E7-7FA8-4F08-B5AE-0B37651B40E4}" dt="2024-02-21T22:15:12.228" v="2806" actId="1036"/>
          <ac:picMkLst>
            <pc:docMk/>
            <pc:sldMk cId="1147735798" sldId="294"/>
            <ac:picMk id="11" creationId="{0CE5CA75-F1DD-8737-F4AA-3BDD9DBB08D6}"/>
          </ac:picMkLst>
        </pc:picChg>
      </pc:sldChg>
      <pc:sldChg chg="addSp delSp modSp new mod">
        <pc:chgData name="Archita Ray" userId="13c63715-1b6f-4d2d-bd4d-0082b0974ab3" providerId="ADAL" clId="{425BC7E7-7FA8-4F08-B5AE-0B37651B40E4}" dt="2024-02-22T04:48:26.937" v="3678" actId="6549"/>
        <pc:sldMkLst>
          <pc:docMk/>
          <pc:sldMk cId="533529295" sldId="295"/>
        </pc:sldMkLst>
        <pc:spChg chg="mod">
          <ac:chgData name="Archita Ray" userId="13c63715-1b6f-4d2d-bd4d-0082b0974ab3" providerId="ADAL" clId="{425BC7E7-7FA8-4F08-B5AE-0B37651B40E4}" dt="2024-02-22T03:57:32.569" v="3614" actId="404"/>
          <ac:spMkLst>
            <pc:docMk/>
            <pc:sldMk cId="533529295" sldId="295"/>
            <ac:spMk id="2" creationId="{6493A68B-A10A-7E2B-7480-535AA57E3220}"/>
          </ac:spMkLst>
        </pc:spChg>
        <pc:spChg chg="mod">
          <ac:chgData name="Archita Ray" userId="13c63715-1b6f-4d2d-bd4d-0082b0974ab3" providerId="ADAL" clId="{425BC7E7-7FA8-4F08-B5AE-0B37651B40E4}" dt="2024-02-22T04:48:26.937" v="3678" actId="6549"/>
          <ac:spMkLst>
            <pc:docMk/>
            <pc:sldMk cId="533529295" sldId="295"/>
            <ac:spMk id="3" creationId="{3F8762F3-EC19-6ABC-48C5-0BE3D46024F9}"/>
          </ac:spMkLst>
        </pc:spChg>
        <pc:spChg chg="add del mod">
          <ac:chgData name="Archita Ray" userId="13c63715-1b6f-4d2d-bd4d-0082b0974ab3" providerId="ADAL" clId="{425BC7E7-7FA8-4F08-B5AE-0B37651B40E4}" dt="2024-02-21T23:08:00.281" v="3385" actId="478"/>
          <ac:spMkLst>
            <pc:docMk/>
            <pc:sldMk cId="533529295" sldId="295"/>
            <ac:spMk id="7" creationId="{190D4071-7C05-EA40-BD54-79704EBF6ED9}"/>
          </ac:spMkLst>
        </pc:spChg>
        <pc:spChg chg="add del mod">
          <ac:chgData name="Archita Ray" userId="13c63715-1b6f-4d2d-bd4d-0082b0974ab3" providerId="ADAL" clId="{425BC7E7-7FA8-4F08-B5AE-0B37651B40E4}" dt="2024-02-21T23:07:54.264" v="3384"/>
          <ac:spMkLst>
            <pc:docMk/>
            <pc:sldMk cId="533529295" sldId="295"/>
            <ac:spMk id="10" creationId="{99385F4E-1AAD-25B6-956C-AF1058110ED9}"/>
          </ac:spMkLst>
        </pc:spChg>
        <pc:spChg chg="add mod ord">
          <ac:chgData name="Archita Ray" userId="13c63715-1b6f-4d2d-bd4d-0082b0974ab3" providerId="ADAL" clId="{425BC7E7-7FA8-4F08-B5AE-0B37651B40E4}" dt="2024-02-21T23:08:24.086" v="3391" actId="14100"/>
          <ac:spMkLst>
            <pc:docMk/>
            <pc:sldMk cId="533529295" sldId="295"/>
            <ac:spMk id="11" creationId="{E976D6FA-6A27-ADF8-D674-35153A12ABDF}"/>
          </ac:spMkLst>
        </pc:spChg>
        <pc:spChg chg="add del mod">
          <ac:chgData name="Archita Ray" userId="13c63715-1b6f-4d2d-bd4d-0082b0974ab3" providerId="ADAL" clId="{425BC7E7-7FA8-4F08-B5AE-0B37651B40E4}" dt="2024-02-21T23:10:39.421" v="3414" actId="478"/>
          <ac:spMkLst>
            <pc:docMk/>
            <pc:sldMk cId="533529295" sldId="295"/>
            <ac:spMk id="14" creationId="{6BC231D7-173C-9FA8-5692-75FD175CDDD1}"/>
          </ac:spMkLst>
        </pc:spChg>
        <pc:picChg chg="add del mod">
          <ac:chgData name="Archita Ray" userId="13c63715-1b6f-4d2d-bd4d-0082b0974ab3" providerId="ADAL" clId="{425BC7E7-7FA8-4F08-B5AE-0B37651B40E4}" dt="2024-02-21T23:04:28.933" v="3190" actId="21"/>
          <ac:picMkLst>
            <pc:docMk/>
            <pc:sldMk cId="533529295" sldId="295"/>
            <ac:picMk id="5" creationId="{99C7BAE1-15FB-5101-5B87-35D47F43BA70}"/>
          </ac:picMkLst>
        </pc:picChg>
        <pc:picChg chg="add del mod">
          <ac:chgData name="Archita Ray" userId="13c63715-1b6f-4d2d-bd4d-0082b0974ab3" providerId="ADAL" clId="{425BC7E7-7FA8-4F08-B5AE-0B37651B40E4}" dt="2024-02-21T23:07:17.182" v="3211" actId="478"/>
          <ac:picMkLst>
            <pc:docMk/>
            <pc:sldMk cId="533529295" sldId="295"/>
            <ac:picMk id="6" creationId="{5109B183-33D7-50AB-5FD9-4997BAC896EF}"/>
          </ac:picMkLst>
        </pc:picChg>
        <pc:picChg chg="add del mod">
          <ac:chgData name="Archita Ray" userId="13c63715-1b6f-4d2d-bd4d-0082b0974ab3" providerId="ADAL" clId="{425BC7E7-7FA8-4F08-B5AE-0B37651B40E4}" dt="2024-02-21T23:09:24.301" v="3397" actId="1076"/>
          <ac:picMkLst>
            <pc:docMk/>
            <pc:sldMk cId="533529295" sldId="295"/>
            <ac:picMk id="8" creationId="{EEF31E80-F79B-8098-5506-FCA70A26B582}"/>
          </ac:picMkLst>
        </pc:picChg>
        <pc:picChg chg="add del mod">
          <ac:chgData name="Archita Ray" userId="13c63715-1b6f-4d2d-bd4d-0082b0974ab3" providerId="ADAL" clId="{425BC7E7-7FA8-4F08-B5AE-0B37651B40E4}" dt="2024-02-21T23:08:30.959" v="3393" actId="478"/>
          <ac:picMkLst>
            <pc:docMk/>
            <pc:sldMk cId="533529295" sldId="295"/>
            <ac:picMk id="9" creationId="{C6CEE9F9-26FD-AB93-7389-9066185C46A3}"/>
          </ac:picMkLst>
        </pc:picChg>
        <pc:picChg chg="add mod">
          <ac:chgData name="Archita Ray" userId="13c63715-1b6f-4d2d-bd4d-0082b0974ab3" providerId="ADAL" clId="{425BC7E7-7FA8-4F08-B5AE-0B37651B40E4}" dt="2024-02-21T23:09:47.966" v="3405" actId="1076"/>
          <ac:picMkLst>
            <pc:docMk/>
            <pc:sldMk cId="533529295" sldId="295"/>
            <ac:picMk id="13" creationId="{F84C7592-97B2-B35B-7DFC-7806D0124084}"/>
          </ac:picMkLst>
        </pc:picChg>
        <pc:picChg chg="add mod">
          <ac:chgData name="Archita Ray" userId="13c63715-1b6f-4d2d-bd4d-0082b0974ab3" providerId="ADAL" clId="{425BC7E7-7FA8-4F08-B5AE-0B37651B40E4}" dt="2024-02-22T04:48:14.768" v="3677"/>
          <ac:picMkLst>
            <pc:docMk/>
            <pc:sldMk cId="533529295" sldId="295"/>
            <ac:picMk id="15" creationId="{4DE17B94-9873-C264-9E42-E6D1BFDE50FA}"/>
          </ac:picMkLst>
        </pc:picChg>
        <pc:picChg chg="add del mod">
          <ac:chgData name="Archita Ray" userId="13c63715-1b6f-4d2d-bd4d-0082b0974ab3" providerId="ADAL" clId="{425BC7E7-7FA8-4F08-B5AE-0B37651B40E4}" dt="2024-02-21T23:05:25.104" v="3201" actId="478"/>
          <ac:picMkLst>
            <pc:docMk/>
            <pc:sldMk cId="533529295" sldId="295"/>
            <ac:picMk id="20" creationId="{99C7BAE1-15FB-5101-5B87-35D47F43BA70}"/>
          </ac:picMkLst>
        </pc:picChg>
      </pc:sldChg>
      <pc:sldChg chg="addSp delSp modSp add mod">
        <pc:chgData name="Archita Ray" userId="13c63715-1b6f-4d2d-bd4d-0082b0974ab3" providerId="ADAL" clId="{425BC7E7-7FA8-4F08-B5AE-0B37651B40E4}" dt="2024-02-21T23:18:37.022" v="3493" actId="207"/>
        <pc:sldMkLst>
          <pc:docMk/>
          <pc:sldMk cId="1855691374" sldId="296"/>
        </pc:sldMkLst>
        <pc:spChg chg="add mod ord">
          <ac:chgData name="Archita Ray" userId="13c63715-1b6f-4d2d-bd4d-0082b0974ab3" providerId="ADAL" clId="{425BC7E7-7FA8-4F08-B5AE-0B37651B40E4}" dt="2024-02-21T23:14:25.713" v="3426" actId="167"/>
          <ac:spMkLst>
            <pc:docMk/>
            <pc:sldMk cId="1855691374" sldId="296"/>
            <ac:spMk id="2" creationId="{2CB15735-16D1-A178-C454-0F9166A7FE69}"/>
          </ac:spMkLst>
        </pc:spChg>
        <pc:spChg chg="add mod">
          <ac:chgData name="Archita Ray" userId="13c63715-1b6f-4d2d-bd4d-0082b0974ab3" providerId="ADAL" clId="{425BC7E7-7FA8-4F08-B5AE-0B37651B40E4}" dt="2024-02-21T23:18:37.022" v="3493" actId="207"/>
          <ac:spMkLst>
            <pc:docMk/>
            <pc:sldMk cId="1855691374" sldId="296"/>
            <ac:spMk id="3" creationId="{7AE769A4-0DB2-BD16-E6F5-71C8C73888D3}"/>
          </ac:spMkLst>
        </pc:spChg>
        <pc:spChg chg="mod">
          <ac:chgData name="Archita Ray" userId="13c63715-1b6f-4d2d-bd4d-0082b0974ab3" providerId="ADAL" clId="{425BC7E7-7FA8-4F08-B5AE-0B37651B40E4}" dt="2024-02-21T23:17:53.404" v="3486"/>
          <ac:spMkLst>
            <pc:docMk/>
            <pc:sldMk cId="1855691374" sldId="296"/>
            <ac:spMk id="15" creationId="{870C8853-4AA7-8F4C-DF2D-408E4F758D55}"/>
          </ac:spMkLst>
        </pc:spChg>
        <pc:spChg chg="del">
          <ac:chgData name="Archita Ray" userId="13c63715-1b6f-4d2d-bd4d-0082b0974ab3" providerId="ADAL" clId="{425BC7E7-7FA8-4F08-B5AE-0B37651B40E4}" dt="2024-02-21T23:14:05.124" v="3422" actId="478"/>
          <ac:spMkLst>
            <pc:docMk/>
            <pc:sldMk cId="1855691374" sldId="296"/>
            <ac:spMk id="16" creationId="{D576079E-9441-8A36-C2D8-18CE488340FF}"/>
          </ac:spMkLst>
        </pc:spChg>
      </pc:sldChg>
    </pc:docChg>
  </pc:docChgLst>
  <pc:docChgLst>
    <pc:chgData name="Sahana Gowri Reddy" userId="585ee7c6-2018-472f-8dc6-8a7108a1c178" providerId="ADAL" clId="{D48D3981-A7DC-4525-8C75-9EC4571633AA}"/>
    <pc:docChg chg="undo custSel addSld delSld modSld sldOrd modSection">
      <pc:chgData name="Sahana Gowri Reddy" userId="585ee7c6-2018-472f-8dc6-8a7108a1c178" providerId="ADAL" clId="{D48D3981-A7DC-4525-8C75-9EC4571633AA}" dt="2024-02-21T22:43:51.210" v="830" actId="20577"/>
      <pc:docMkLst>
        <pc:docMk/>
      </pc:docMkLst>
      <pc:sldChg chg="addSp modSp mod">
        <pc:chgData name="Sahana Gowri Reddy" userId="585ee7c6-2018-472f-8dc6-8a7108a1c178" providerId="ADAL" clId="{D48D3981-A7DC-4525-8C75-9EC4571633AA}" dt="2024-02-21T21:54:07.156" v="398" actId="12"/>
        <pc:sldMkLst>
          <pc:docMk/>
          <pc:sldMk cId="2526657646" sldId="268"/>
        </pc:sldMkLst>
        <pc:spChg chg="add mod">
          <ac:chgData name="Sahana Gowri Reddy" userId="585ee7c6-2018-472f-8dc6-8a7108a1c178" providerId="ADAL" clId="{D48D3981-A7DC-4525-8C75-9EC4571633AA}" dt="2024-02-21T21:54:07.156" v="398" actId="12"/>
          <ac:spMkLst>
            <pc:docMk/>
            <pc:sldMk cId="2526657646" sldId="268"/>
            <ac:spMk id="2" creationId="{1A64465B-F19F-FCF5-99E3-A375251FF964}"/>
          </ac:spMkLst>
        </pc:spChg>
      </pc:sldChg>
      <pc:sldChg chg="delSp modSp del">
        <pc:chgData name="Sahana Gowri Reddy" userId="585ee7c6-2018-472f-8dc6-8a7108a1c178" providerId="ADAL" clId="{D48D3981-A7DC-4525-8C75-9EC4571633AA}" dt="2024-02-21T21:39:20.276" v="339" actId="47"/>
        <pc:sldMkLst>
          <pc:docMk/>
          <pc:sldMk cId="4249547334" sldId="279"/>
        </pc:sldMkLst>
        <pc:spChg chg="del">
          <ac:chgData name="Sahana Gowri Reddy" userId="585ee7c6-2018-472f-8dc6-8a7108a1c178" providerId="ADAL" clId="{D48D3981-A7DC-4525-8C75-9EC4571633AA}" dt="2024-02-21T20:36:15.103" v="0"/>
          <ac:spMkLst>
            <pc:docMk/>
            <pc:sldMk cId="4249547334" sldId="279"/>
            <ac:spMk id="2" creationId="{89556A45-3456-CD86-75EA-346B3D3C7630}"/>
          </ac:spMkLst>
        </pc:spChg>
        <pc:spChg chg="del">
          <ac:chgData name="Sahana Gowri Reddy" userId="585ee7c6-2018-472f-8dc6-8a7108a1c178" providerId="ADAL" clId="{D48D3981-A7DC-4525-8C75-9EC4571633AA}" dt="2024-02-21T20:36:15.103" v="0"/>
          <ac:spMkLst>
            <pc:docMk/>
            <pc:sldMk cId="4249547334" sldId="279"/>
            <ac:spMk id="3" creationId="{557634DE-EBBD-276E-C28D-A66F64DBDD9E}"/>
          </ac:spMkLst>
        </pc:spChg>
        <pc:spChg chg="mod">
          <ac:chgData name="Sahana Gowri Reddy" userId="585ee7c6-2018-472f-8dc6-8a7108a1c178" providerId="ADAL" clId="{D48D3981-A7DC-4525-8C75-9EC4571633AA}" dt="2024-02-21T20:36:15.103" v="0"/>
          <ac:spMkLst>
            <pc:docMk/>
            <pc:sldMk cId="4249547334" sldId="279"/>
            <ac:spMk id="5" creationId="{3E8C6CE9-9B0E-0B25-BB32-3BC791F7E1F6}"/>
          </ac:spMkLst>
        </pc:spChg>
      </pc:sldChg>
      <pc:sldChg chg="addSp delSp modSp mod">
        <pc:chgData name="Sahana Gowri Reddy" userId="585ee7c6-2018-472f-8dc6-8a7108a1c178" providerId="ADAL" clId="{D48D3981-A7DC-4525-8C75-9EC4571633AA}" dt="2024-02-21T21:43:29.773" v="395" actId="1076"/>
        <pc:sldMkLst>
          <pc:docMk/>
          <pc:sldMk cId="3357621593" sldId="283"/>
        </pc:sldMkLst>
        <pc:spChg chg="add mod">
          <ac:chgData name="Sahana Gowri Reddy" userId="585ee7c6-2018-472f-8dc6-8a7108a1c178" providerId="ADAL" clId="{D48D3981-A7DC-4525-8C75-9EC4571633AA}" dt="2024-02-21T21:43:29.773" v="395" actId="1076"/>
          <ac:spMkLst>
            <pc:docMk/>
            <pc:sldMk cId="3357621593" sldId="283"/>
            <ac:spMk id="5" creationId="{88CE2608-CF65-E4F0-2878-3696EB6C7ADD}"/>
          </ac:spMkLst>
        </pc:spChg>
        <pc:graphicFrameChg chg="add del mod">
          <ac:chgData name="Sahana Gowri Reddy" userId="585ee7c6-2018-472f-8dc6-8a7108a1c178" providerId="ADAL" clId="{D48D3981-A7DC-4525-8C75-9EC4571633AA}" dt="2024-02-21T21:41:39.730" v="341" actId="478"/>
          <ac:graphicFrameMkLst>
            <pc:docMk/>
            <pc:sldMk cId="3357621593" sldId="283"/>
            <ac:graphicFrameMk id="2" creationId="{CDD7C70A-66E8-A6A5-23C7-A5F156A1ABD7}"/>
          </ac:graphicFrameMkLst>
        </pc:graphicFrameChg>
        <pc:graphicFrameChg chg="add del mod">
          <ac:chgData name="Sahana Gowri Reddy" userId="585ee7c6-2018-472f-8dc6-8a7108a1c178" providerId="ADAL" clId="{D48D3981-A7DC-4525-8C75-9EC4571633AA}" dt="2024-02-21T21:42:15.015" v="345" actId="478"/>
          <ac:graphicFrameMkLst>
            <pc:docMk/>
            <pc:sldMk cId="3357621593" sldId="283"/>
            <ac:graphicFrameMk id="3" creationId="{7DDF00E5-7330-EC1A-13AB-EB22413C592C}"/>
          </ac:graphicFrameMkLst>
        </pc:graphicFrameChg>
        <pc:graphicFrameChg chg="mod">
          <ac:chgData name="Sahana Gowri Reddy" userId="585ee7c6-2018-472f-8dc6-8a7108a1c178" providerId="ADAL" clId="{D48D3981-A7DC-4525-8C75-9EC4571633AA}" dt="2024-02-21T21:41:45.289" v="342"/>
          <ac:graphicFrameMkLst>
            <pc:docMk/>
            <pc:sldMk cId="3357621593" sldId="283"/>
            <ac:graphicFrameMk id="4" creationId="{6F22322F-9200-727B-BBAB-9B4638962BB0}"/>
          </ac:graphicFrameMkLst>
        </pc:graphicFrameChg>
      </pc:sldChg>
      <pc:sldChg chg="addSp delSp modSp add del mod ord">
        <pc:chgData name="Sahana Gowri Reddy" userId="585ee7c6-2018-472f-8dc6-8a7108a1c178" providerId="ADAL" clId="{D48D3981-A7DC-4525-8C75-9EC4571633AA}" dt="2024-02-21T22:40:32.563" v="703" actId="47"/>
        <pc:sldMkLst>
          <pc:docMk/>
          <pc:sldMk cId="2167251512" sldId="285"/>
        </pc:sldMkLst>
        <pc:spChg chg="del">
          <ac:chgData name="Sahana Gowri Reddy" userId="585ee7c6-2018-472f-8dc6-8a7108a1c178" providerId="ADAL" clId="{D48D3981-A7DC-4525-8C75-9EC4571633AA}" dt="2024-02-21T20:49:54.266" v="87" actId="478"/>
          <ac:spMkLst>
            <pc:docMk/>
            <pc:sldMk cId="2167251512" sldId="285"/>
            <ac:spMk id="2" creationId="{9BF8BDD7-4B08-B4FF-4972-4488997DD2C5}"/>
          </ac:spMkLst>
        </pc:spChg>
        <pc:spChg chg="del mod ord">
          <ac:chgData name="Sahana Gowri Reddy" userId="585ee7c6-2018-472f-8dc6-8a7108a1c178" providerId="ADAL" clId="{D48D3981-A7DC-4525-8C75-9EC4571633AA}" dt="2024-02-21T20:43:09.740" v="12"/>
          <ac:spMkLst>
            <pc:docMk/>
            <pc:sldMk cId="2167251512" sldId="285"/>
            <ac:spMk id="3" creationId="{2CE4BA9C-8849-2FAE-62B6-3109319961B4}"/>
          </ac:spMkLst>
        </pc:spChg>
        <pc:spChg chg="add del mod">
          <ac:chgData name="Sahana Gowri Reddy" userId="585ee7c6-2018-472f-8dc6-8a7108a1c178" providerId="ADAL" clId="{D48D3981-A7DC-4525-8C75-9EC4571633AA}" dt="2024-02-21T20:43:09.740" v="12"/>
          <ac:spMkLst>
            <pc:docMk/>
            <pc:sldMk cId="2167251512" sldId="285"/>
            <ac:spMk id="5" creationId="{E7B13B0C-5DE4-4F44-29B8-29E0E08ED7B1}"/>
          </ac:spMkLst>
        </pc:spChg>
        <pc:spChg chg="del mod">
          <ac:chgData name="Sahana Gowri Reddy" userId="585ee7c6-2018-472f-8dc6-8a7108a1c178" providerId="ADAL" clId="{D48D3981-A7DC-4525-8C75-9EC4571633AA}" dt="2024-02-21T20:43:19.872" v="13" actId="478"/>
          <ac:spMkLst>
            <pc:docMk/>
            <pc:sldMk cId="2167251512" sldId="285"/>
            <ac:spMk id="6" creationId="{EA44E258-3B0E-1B36-A17E-BFF83F9ACAE4}"/>
          </ac:spMkLst>
        </pc:spChg>
        <pc:spChg chg="add del mod">
          <ac:chgData name="Sahana Gowri Reddy" userId="585ee7c6-2018-472f-8dc6-8a7108a1c178" providerId="ADAL" clId="{D48D3981-A7DC-4525-8C75-9EC4571633AA}" dt="2024-02-21T20:49:44.068" v="86"/>
          <ac:spMkLst>
            <pc:docMk/>
            <pc:sldMk cId="2167251512" sldId="285"/>
            <ac:spMk id="7" creationId="{2327D4FE-AD20-7DF5-76CA-F15CB5D70EAF}"/>
          </ac:spMkLst>
        </pc:spChg>
        <pc:spChg chg="mod">
          <ac:chgData name="Sahana Gowri Reddy" userId="585ee7c6-2018-472f-8dc6-8a7108a1c178" providerId="ADAL" clId="{D48D3981-A7DC-4525-8C75-9EC4571633AA}" dt="2024-02-21T20:49:41.649" v="84" actId="20577"/>
          <ac:spMkLst>
            <pc:docMk/>
            <pc:sldMk cId="2167251512" sldId="285"/>
            <ac:spMk id="8" creationId="{3110A85B-1C52-1CAB-E56B-8307EF6E5E9D}"/>
          </ac:spMkLst>
        </pc:spChg>
        <pc:spChg chg="del">
          <ac:chgData name="Sahana Gowri Reddy" userId="585ee7c6-2018-472f-8dc6-8a7108a1c178" providerId="ADAL" clId="{D48D3981-A7DC-4525-8C75-9EC4571633AA}" dt="2024-02-21T20:41:53.792" v="6" actId="478"/>
          <ac:spMkLst>
            <pc:docMk/>
            <pc:sldMk cId="2167251512" sldId="285"/>
            <ac:spMk id="9" creationId="{E9D60157-AEDB-68EE-2375-51F08EC9B93B}"/>
          </ac:spMkLst>
        </pc:spChg>
        <pc:spChg chg="add del mod">
          <ac:chgData name="Sahana Gowri Reddy" userId="585ee7c6-2018-472f-8dc6-8a7108a1c178" providerId="ADAL" clId="{D48D3981-A7DC-4525-8C75-9EC4571633AA}" dt="2024-02-21T20:52:12.963" v="94"/>
          <ac:spMkLst>
            <pc:docMk/>
            <pc:sldMk cId="2167251512" sldId="285"/>
            <ac:spMk id="10" creationId="{DCA7B2A0-1DB6-2F3E-12E2-E766209A7A69}"/>
          </ac:spMkLst>
        </pc:spChg>
        <pc:spChg chg="add mod">
          <ac:chgData name="Sahana Gowri Reddy" userId="585ee7c6-2018-472f-8dc6-8a7108a1c178" providerId="ADAL" clId="{D48D3981-A7DC-4525-8C75-9EC4571633AA}" dt="2024-02-21T20:53:58.575" v="129" actId="20577"/>
          <ac:spMkLst>
            <pc:docMk/>
            <pc:sldMk cId="2167251512" sldId="285"/>
            <ac:spMk id="11" creationId="{E3D4AD5D-E228-54D5-D791-4D3B2EE29F4E}"/>
          </ac:spMkLst>
        </pc:spChg>
        <pc:graphicFrameChg chg="add mod modGraphic">
          <ac:chgData name="Sahana Gowri Reddy" userId="585ee7c6-2018-472f-8dc6-8a7108a1c178" providerId="ADAL" clId="{D48D3981-A7DC-4525-8C75-9EC4571633AA}" dt="2024-02-21T20:56:50.433" v="168" actId="20577"/>
          <ac:graphicFrameMkLst>
            <pc:docMk/>
            <pc:sldMk cId="2167251512" sldId="285"/>
            <ac:graphicFrameMk id="12" creationId="{840294C0-F329-2132-83F2-5621055B0A2D}"/>
          </ac:graphicFrameMkLst>
        </pc:graphicFrameChg>
      </pc:sldChg>
      <pc:sldChg chg="modSp mod">
        <pc:chgData name="Sahana Gowri Reddy" userId="585ee7c6-2018-472f-8dc6-8a7108a1c178" providerId="ADAL" clId="{D48D3981-A7DC-4525-8C75-9EC4571633AA}" dt="2024-02-21T21:21:06.643" v="177" actId="20577"/>
        <pc:sldMkLst>
          <pc:docMk/>
          <pc:sldMk cId="3706622552" sldId="289"/>
        </pc:sldMkLst>
        <pc:spChg chg="mod">
          <ac:chgData name="Sahana Gowri Reddy" userId="585ee7c6-2018-472f-8dc6-8a7108a1c178" providerId="ADAL" clId="{D48D3981-A7DC-4525-8C75-9EC4571633AA}" dt="2024-02-21T21:21:06.643" v="177" actId="20577"/>
          <ac:spMkLst>
            <pc:docMk/>
            <pc:sldMk cId="3706622552" sldId="289"/>
            <ac:spMk id="4" creationId="{B0B24744-5E8C-CE72-B211-1598D4FF531E}"/>
          </ac:spMkLst>
        </pc:spChg>
      </pc:sldChg>
      <pc:sldChg chg="addSp delSp modSp mod">
        <pc:chgData name="Sahana Gowri Reddy" userId="585ee7c6-2018-472f-8dc6-8a7108a1c178" providerId="ADAL" clId="{D48D3981-A7DC-4525-8C75-9EC4571633AA}" dt="2024-02-21T22:37:44.213" v="702" actId="122"/>
        <pc:sldMkLst>
          <pc:docMk/>
          <pc:sldMk cId="1728665778" sldId="290"/>
        </pc:sldMkLst>
        <pc:spChg chg="mod">
          <ac:chgData name="Sahana Gowri Reddy" userId="585ee7c6-2018-472f-8dc6-8a7108a1c178" providerId="ADAL" clId="{D48D3981-A7DC-4525-8C75-9EC4571633AA}" dt="2024-02-21T22:37:44.213" v="702" actId="122"/>
          <ac:spMkLst>
            <pc:docMk/>
            <pc:sldMk cId="1728665778" sldId="290"/>
            <ac:spMk id="2" creationId="{BB2A5CC7-1D3E-F40A-FEE3-EF1BA7517C37}"/>
          </ac:spMkLst>
        </pc:spChg>
        <pc:spChg chg="mod">
          <ac:chgData name="Sahana Gowri Reddy" userId="585ee7c6-2018-472f-8dc6-8a7108a1c178" providerId="ADAL" clId="{D48D3981-A7DC-4525-8C75-9EC4571633AA}" dt="2024-02-21T22:37:15.824" v="636" actId="1038"/>
          <ac:spMkLst>
            <pc:docMk/>
            <pc:sldMk cId="1728665778" sldId="290"/>
            <ac:spMk id="4" creationId="{53EB05A0-ECE1-D7D0-3C7E-2B22DCDC5F14}"/>
          </ac:spMkLst>
        </pc:spChg>
        <pc:spChg chg="mod">
          <ac:chgData name="Sahana Gowri Reddy" userId="585ee7c6-2018-472f-8dc6-8a7108a1c178" providerId="ADAL" clId="{D48D3981-A7DC-4525-8C75-9EC4571633AA}" dt="2024-02-21T22:37:15.824" v="636" actId="1038"/>
          <ac:spMkLst>
            <pc:docMk/>
            <pc:sldMk cId="1728665778" sldId="290"/>
            <ac:spMk id="6" creationId="{BA9AA72E-EC63-3538-9729-CB60076855A4}"/>
          </ac:spMkLst>
        </pc:spChg>
        <pc:spChg chg="mod">
          <ac:chgData name="Sahana Gowri Reddy" userId="585ee7c6-2018-472f-8dc6-8a7108a1c178" providerId="ADAL" clId="{D48D3981-A7DC-4525-8C75-9EC4571633AA}" dt="2024-02-21T22:37:15.824" v="636" actId="1038"/>
          <ac:spMkLst>
            <pc:docMk/>
            <pc:sldMk cId="1728665778" sldId="290"/>
            <ac:spMk id="8" creationId="{0FB29D2B-B3FA-A783-28AF-22F45C3C4A13}"/>
          </ac:spMkLst>
        </pc:spChg>
        <pc:spChg chg="mod">
          <ac:chgData name="Sahana Gowri Reddy" userId="585ee7c6-2018-472f-8dc6-8a7108a1c178" providerId="ADAL" clId="{D48D3981-A7DC-4525-8C75-9EC4571633AA}" dt="2024-02-21T22:37:15.824" v="636" actId="1038"/>
          <ac:spMkLst>
            <pc:docMk/>
            <pc:sldMk cId="1728665778" sldId="290"/>
            <ac:spMk id="9" creationId="{4729616C-1438-7A1C-E054-8360F3560C7A}"/>
          </ac:spMkLst>
        </pc:spChg>
        <pc:spChg chg="mod">
          <ac:chgData name="Sahana Gowri Reddy" userId="585ee7c6-2018-472f-8dc6-8a7108a1c178" providerId="ADAL" clId="{D48D3981-A7DC-4525-8C75-9EC4571633AA}" dt="2024-02-21T22:37:15.824" v="636" actId="1038"/>
          <ac:spMkLst>
            <pc:docMk/>
            <pc:sldMk cId="1728665778" sldId="290"/>
            <ac:spMk id="10" creationId="{8D757A54-CFA0-1561-5C03-07C4632B5449}"/>
          </ac:spMkLst>
        </pc:spChg>
        <pc:spChg chg="mod">
          <ac:chgData name="Sahana Gowri Reddy" userId="585ee7c6-2018-472f-8dc6-8a7108a1c178" providerId="ADAL" clId="{D48D3981-A7DC-4525-8C75-9EC4571633AA}" dt="2024-02-21T22:37:15.824" v="636" actId="1038"/>
          <ac:spMkLst>
            <pc:docMk/>
            <pc:sldMk cId="1728665778" sldId="290"/>
            <ac:spMk id="11" creationId="{8500EB87-CF3A-CE92-2C3E-8BBF481E1CC5}"/>
          </ac:spMkLst>
        </pc:spChg>
        <pc:spChg chg="add mod">
          <ac:chgData name="Sahana Gowri Reddy" userId="585ee7c6-2018-472f-8dc6-8a7108a1c178" providerId="ADAL" clId="{D48D3981-A7DC-4525-8C75-9EC4571633AA}" dt="2024-02-21T22:37:36.793" v="697" actId="1037"/>
          <ac:spMkLst>
            <pc:docMk/>
            <pc:sldMk cId="1728665778" sldId="290"/>
            <ac:spMk id="13" creationId="{80941922-59CD-3387-C27C-AE1112C76797}"/>
          </ac:spMkLst>
        </pc:spChg>
        <pc:spChg chg="add mod">
          <ac:chgData name="Sahana Gowri Reddy" userId="585ee7c6-2018-472f-8dc6-8a7108a1c178" providerId="ADAL" clId="{D48D3981-A7DC-4525-8C75-9EC4571633AA}" dt="2024-02-21T22:37:36.793" v="697" actId="1037"/>
          <ac:spMkLst>
            <pc:docMk/>
            <pc:sldMk cId="1728665778" sldId="290"/>
            <ac:spMk id="14" creationId="{2B2C06B1-4E40-AE1F-11BD-6114B8A08F95}"/>
          </ac:spMkLst>
        </pc:spChg>
        <pc:spChg chg="add mod">
          <ac:chgData name="Sahana Gowri Reddy" userId="585ee7c6-2018-472f-8dc6-8a7108a1c178" providerId="ADAL" clId="{D48D3981-A7DC-4525-8C75-9EC4571633AA}" dt="2024-02-21T22:37:36.793" v="697" actId="1037"/>
          <ac:spMkLst>
            <pc:docMk/>
            <pc:sldMk cId="1728665778" sldId="290"/>
            <ac:spMk id="17" creationId="{05B06E05-6073-119C-D162-5CE68870DB92}"/>
          </ac:spMkLst>
        </pc:spChg>
        <pc:spChg chg="add del mod">
          <ac:chgData name="Sahana Gowri Reddy" userId="585ee7c6-2018-472f-8dc6-8a7108a1c178" providerId="ADAL" clId="{D48D3981-A7DC-4525-8C75-9EC4571633AA}" dt="2024-02-21T22:36:00.683" v="495" actId="478"/>
          <ac:spMkLst>
            <pc:docMk/>
            <pc:sldMk cId="1728665778" sldId="290"/>
            <ac:spMk id="18" creationId="{5EA15DC1-160A-1BFC-FF3E-4138F7F9E476}"/>
          </ac:spMkLst>
        </pc:spChg>
        <pc:spChg chg="add del mod">
          <ac:chgData name="Sahana Gowri Reddy" userId="585ee7c6-2018-472f-8dc6-8a7108a1c178" providerId="ADAL" clId="{D48D3981-A7DC-4525-8C75-9EC4571633AA}" dt="2024-02-21T22:28:57.944" v="477" actId="478"/>
          <ac:spMkLst>
            <pc:docMk/>
            <pc:sldMk cId="1728665778" sldId="290"/>
            <ac:spMk id="19" creationId="{89785A57-D669-323E-3D57-639B7F86DE9B}"/>
          </ac:spMkLst>
        </pc:spChg>
        <pc:spChg chg="add del mod">
          <ac:chgData name="Sahana Gowri Reddy" userId="585ee7c6-2018-472f-8dc6-8a7108a1c178" providerId="ADAL" clId="{D48D3981-A7DC-4525-8C75-9EC4571633AA}" dt="2024-02-21T22:37:22.910" v="639" actId="478"/>
          <ac:spMkLst>
            <pc:docMk/>
            <pc:sldMk cId="1728665778" sldId="290"/>
            <ac:spMk id="20" creationId="{D38C152E-9B62-C703-7505-AF0950744C6E}"/>
          </ac:spMkLst>
        </pc:spChg>
        <pc:picChg chg="mod">
          <ac:chgData name="Sahana Gowri Reddy" userId="585ee7c6-2018-472f-8dc6-8a7108a1c178" providerId="ADAL" clId="{D48D3981-A7DC-4525-8C75-9EC4571633AA}" dt="2024-02-21T22:37:15.824" v="636" actId="1038"/>
          <ac:picMkLst>
            <pc:docMk/>
            <pc:sldMk cId="1728665778" sldId="290"/>
            <ac:picMk id="5" creationId="{BB3A88FB-D15A-8BAD-0CED-96AB87691F2A}"/>
          </ac:picMkLst>
        </pc:picChg>
        <pc:picChg chg="add mod">
          <ac:chgData name="Sahana Gowri Reddy" userId="585ee7c6-2018-472f-8dc6-8a7108a1c178" providerId="ADAL" clId="{D48D3981-A7DC-4525-8C75-9EC4571633AA}" dt="2024-02-21T22:37:36.793" v="697" actId="1037"/>
          <ac:picMkLst>
            <pc:docMk/>
            <pc:sldMk cId="1728665778" sldId="290"/>
            <ac:picMk id="15" creationId="{A96385ED-EAD9-D756-FCC2-CD3A1657E72B}"/>
          </ac:picMkLst>
        </pc:picChg>
        <pc:picChg chg="add del mod">
          <ac:chgData name="Sahana Gowri Reddy" userId="585ee7c6-2018-472f-8dc6-8a7108a1c178" providerId="ADAL" clId="{D48D3981-A7DC-4525-8C75-9EC4571633AA}" dt="2024-02-21T22:27:15.175" v="458" actId="478"/>
          <ac:picMkLst>
            <pc:docMk/>
            <pc:sldMk cId="1728665778" sldId="290"/>
            <ac:picMk id="16" creationId="{F6DD8038-F0F0-F6A1-0DCA-1B8985F6D8F5}"/>
          </ac:picMkLst>
        </pc:picChg>
        <pc:picChg chg="add del mod">
          <ac:chgData name="Sahana Gowri Reddy" userId="585ee7c6-2018-472f-8dc6-8a7108a1c178" providerId="ADAL" clId="{D48D3981-A7DC-4525-8C75-9EC4571633AA}" dt="2024-02-21T22:36:18.829" v="498" actId="478"/>
          <ac:picMkLst>
            <pc:docMk/>
            <pc:sldMk cId="1728665778" sldId="290"/>
            <ac:picMk id="21" creationId="{DA601C9C-136F-5E05-03DF-E83291E814D7}"/>
          </ac:picMkLst>
        </pc:picChg>
      </pc:sldChg>
      <pc:sldChg chg="modSp mod">
        <pc:chgData name="Sahana Gowri Reddy" userId="585ee7c6-2018-472f-8dc6-8a7108a1c178" providerId="ADAL" clId="{D48D3981-A7DC-4525-8C75-9EC4571633AA}" dt="2024-02-21T22:22:41.284" v="443" actId="20577"/>
        <pc:sldMkLst>
          <pc:docMk/>
          <pc:sldMk cId="1179511530" sldId="293"/>
        </pc:sldMkLst>
        <pc:spChg chg="mod">
          <ac:chgData name="Sahana Gowri Reddy" userId="585ee7c6-2018-472f-8dc6-8a7108a1c178" providerId="ADAL" clId="{D48D3981-A7DC-4525-8C75-9EC4571633AA}" dt="2024-02-21T22:22:41.284" v="443" actId="20577"/>
          <ac:spMkLst>
            <pc:docMk/>
            <pc:sldMk cId="1179511530" sldId="293"/>
            <ac:spMk id="8" creationId="{0932C13D-109E-6697-46DF-1D0F8AF419E4}"/>
          </ac:spMkLst>
        </pc:spChg>
      </pc:sldChg>
      <pc:sldChg chg="addSp modSp new mod">
        <pc:chgData name="Sahana Gowri Reddy" userId="585ee7c6-2018-472f-8dc6-8a7108a1c178" providerId="ADAL" clId="{D48D3981-A7DC-4525-8C75-9EC4571633AA}" dt="2024-02-21T22:15:35.998" v="430" actId="1076"/>
        <pc:sldMkLst>
          <pc:docMk/>
          <pc:sldMk cId="1147735798" sldId="294"/>
        </pc:sldMkLst>
        <pc:spChg chg="add mod">
          <ac:chgData name="Sahana Gowri Reddy" userId="585ee7c6-2018-472f-8dc6-8a7108a1c178" providerId="ADAL" clId="{D48D3981-A7DC-4525-8C75-9EC4571633AA}" dt="2024-02-21T22:15:35.998" v="430" actId="1076"/>
          <ac:spMkLst>
            <pc:docMk/>
            <pc:sldMk cId="1147735798" sldId="294"/>
            <ac:spMk id="2" creationId="{9E449ADF-F162-58AF-9BD9-E98CD304CE5D}"/>
          </ac:spMkLst>
        </pc:spChg>
        <pc:spChg chg="add mod">
          <ac:chgData name="Sahana Gowri Reddy" userId="585ee7c6-2018-472f-8dc6-8a7108a1c178" providerId="ADAL" clId="{D48D3981-A7DC-4525-8C75-9EC4571633AA}" dt="2024-02-21T22:15:35.998" v="430" actId="1076"/>
          <ac:spMkLst>
            <pc:docMk/>
            <pc:sldMk cId="1147735798" sldId="294"/>
            <ac:spMk id="3" creationId="{BBFB7F15-8DB4-A465-74E8-F4DD64C59B02}"/>
          </ac:spMkLst>
        </pc:spChg>
      </pc:sldChg>
      <pc:sldChg chg="modSp mod">
        <pc:chgData name="Sahana Gowri Reddy" userId="585ee7c6-2018-472f-8dc6-8a7108a1c178" providerId="ADAL" clId="{D48D3981-A7DC-4525-8C75-9EC4571633AA}" dt="2024-02-21T22:43:51.210" v="830" actId="20577"/>
        <pc:sldMkLst>
          <pc:docMk/>
          <pc:sldMk cId="533529295" sldId="295"/>
        </pc:sldMkLst>
        <pc:spChg chg="mod">
          <ac:chgData name="Sahana Gowri Reddy" userId="585ee7c6-2018-472f-8dc6-8a7108a1c178" providerId="ADAL" clId="{D48D3981-A7DC-4525-8C75-9EC4571633AA}" dt="2024-02-21T22:43:51.210" v="830" actId="20577"/>
          <ac:spMkLst>
            <pc:docMk/>
            <pc:sldMk cId="533529295" sldId="295"/>
            <ac:spMk id="3" creationId="{3F8762F3-EC19-6ABC-48C5-0BE3D46024F9}"/>
          </ac:spMkLst>
        </pc:spChg>
      </pc:sldChg>
    </pc:docChg>
  </pc:docChgLst>
  <pc:docChgLst>
    <pc:chgData name="Ashvin Raj" userId="8fa60da7-4986-48b9-a2bb-b211551c2a2d" providerId="ADAL" clId="{7F361834-A535-4D6A-959B-050A36EC2441}"/>
    <pc:docChg chg="undo redo custSel addSld delSld modSld sldOrd modSection">
      <pc:chgData name="Ashvin Raj" userId="8fa60da7-4986-48b9-a2bb-b211551c2a2d" providerId="ADAL" clId="{7F361834-A535-4D6A-959B-050A36EC2441}" dt="2024-02-22T04:55:51.969" v="1515" actId="207"/>
      <pc:docMkLst>
        <pc:docMk/>
      </pc:docMkLst>
      <pc:sldChg chg="add del">
        <pc:chgData name="Ashvin Raj" userId="8fa60da7-4986-48b9-a2bb-b211551c2a2d" providerId="ADAL" clId="{7F361834-A535-4D6A-959B-050A36EC2441}" dt="2024-02-21T21:21:12.075" v="173" actId="2696"/>
        <pc:sldMkLst>
          <pc:docMk/>
          <pc:sldMk cId="2695018813" sldId="257"/>
        </pc:sldMkLst>
      </pc:sldChg>
      <pc:sldChg chg="addSp delSp modSp add del mod">
        <pc:chgData name="Ashvin Raj" userId="8fa60da7-4986-48b9-a2bb-b211551c2a2d" providerId="ADAL" clId="{7F361834-A535-4D6A-959B-050A36EC2441}" dt="2024-02-21T21:40:31.822" v="976" actId="47"/>
        <pc:sldMkLst>
          <pc:docMk/>
          <pc:sldMk cId="2049181585" sldId="259"/>
        </pc:sldMkLst>
        <pc:spChg chg="mod">
          <ac:chgData name="Ashvin Raj" userId="8fa60da7-4986-48b9-a2bb-b211551c2a2d" providerId="ADAL" clId="{7F361834-A535-4D6A-959B-050A36EC2441}" dt="2024-02-21T21:32:32.989" v="661" actId="20577"/>
          <ac:spMkLst>
            <pc:docMk/>
            <pc:sldMk cId="2049181585" sldId="259"/>
            <ac:spMk id="14" creationId="{891ADC9B-3518-763C-B211-974F145F3320}"/>
          </ac:spMkLst>
        </pc:spChg>
        <pc:spChg chg="add del">
          <ac:chgData name="Ashvin Raj" userId="8fa60da7-4986-48b9-a2bb-b211551c2a2d" providerId="ADAL" clId="{7F361834-A535-4D6A-959B-050A36EC2441}" dt="2024-02-21T21:32:21.604" v="644" actId="478"/>
          <ac:spMkLst>
            <pc:docMk/>
            <pc:sldMk cId="2049181585" sldId="259"/>
            <ac:spMk id="15" creationId="{0B21EED1-935F-CF82-EA69-1CAC12D69B7C}"/>
          </ac:spMkLst>
        </pc:spChg>
      </pc:sldChg>
      <pc:sldChg chg="modSp mod">
        <pc:chgData name="Ashvin Raj" userId="8fa60da7-4986-48b9-a2bb-b211551c2a2d" providerId="ADAL" clId="{7F361834-A535-4D6A-959B-050A36EC2441}" dt="2024-02-21T21:49:46.577" v="1172" actId="20577"/>
        <pc:sldMkLst>
          <pc:docMk/>
          <pc:sldMk cId="632160301" sldId="262"/>
        </pc:sldMkLst>
        <pc:spChg chg="mod">
          <ac:chgData name="Ashvin Raj" userId="8fa60da7-4986-48b9-a2bb-b211551c2a2d" providerId="ADAL" clId="{7F361834-A535-4D6A-959B-050A36EC2441}" dt="2024-02-21T21:49:46.577" v="1172" actId="20577"/>
          <ac:spMkLst>
            <pc:docMk/>
            <pc:sldMk cId="632160301" sldId="262"/>
            <ac:spMk id="31" creationId="{D51C15ED-1531-C918-A1B7-DF943EC651BF}"/>
          </ac:spMkLst>
        </pc:spChg>
      </pc:sldChg>
      <pc:sldChg chg="modSp mod">
        <pc:chgData name="Ashvin Raj" userId="8fa60da7-4986-48b9-a2bb-b211551c2a2d" providerId="ADAL" clId="{7F361834-A535-4D6A-959B-050A36EC2441}" dt="2024-02-21T21:43:27.329" v="1075" actId="20577"/>
        <pc:sldMkLst>
          <pc:docMk/>
          <pc:sldMk cId="2526657646" sldId="268"/>
        </pc:sldMkLst>
        <pc:spChg chg="mod">
          <ac:chgData name="Ashvin Raj" userId="8fa60da7-4986-48b9-a2bb-b211551c2a2d" providerId="ADAL" clId="{7F361834-A535-4D6A-959B-050A36EC2441}" dt="2024-02-21T21:43:27.329" v="1075" actId="20577"/>
          <ac:spMkLst>
            <pc:docMk/>
            <pc:sldMk cId="2526657646" sldId="268"/>
            <ac:spMk id="2" creationId="{1A64465B-F19F-FCF5-99E3-A375251FF964}"/>
          </ac:spMkLst>
        </pc:spChg>
        <pc:spChg chg="mod">
          <ac:chgData name="Ashvin Raj" userId="8fa60da7-4986-48b9-a2bb-b211551c2a2d" providerId="ADAL" clId="{7F361834-A535-4D6A-959B-050A36EC2441}" dt="2024-02-21T21:41:17.992" v="982" actId="20577"/>
          <ac:spMkLst>
            <pc:docMk/>
            <pc:sldMk cId="2526657646" sldId="268"/>
            <ac:spMk id="5" creationId="{6FFD55A2-CC29-1BF6-B5E2-2170C7F38463}"/>
          </ac:spMkLst>
        </pc:spChg>
      </pc:sldChg>
      <pc:sldChg chg="modNotesTx">
        <pc:chgData name="Ashvin Raj" userId="8fa60da7-4986-48b9-a2bb-b211551c2a2d" providerId="ADAL" clId="{7F361834-A535-4D6A-959B-050A36EC2441}" dt="2024-02-21T20:52:42.546" v="24" actId="20577"/>
        <pc:sldMkLst>
          <pc:docMk/>
          <pc:sldMk cId="2779464948" sldId="273"/>
        </pc:sldMkLst>
      </pc:sldChg>
      <pc:sldChg chg="addSp delSp modSp mod">
        <pc:chgData name="Ashvin Raj" userId="8fa60da7-4986-48b9-a2bb-b211551c2a2d" providerId="ADAL" clId="{7F361834-A535-4D6A-959B-050A36EC2441}" dt="2024-02-21T22:23:08.366" v="1495" actId="14100"/>
        <pc:sldMkLst>
          <pc:docMk/>
          <pc:sldMk cId="1044402470" sldId="274"/>
        </pc:sldMkLst>
        <pc:spChg chg="mod">
          <ac:chgData name="Ashvin Raj" userId="8fa60da7-4986-48b9-a2bb-b211551c2a2d" providerId="ADAL" clId="{7F361834-A535-4D6A-959B-050A36EC2441}" dt="2024-02-21T22:22:46.062" v="1491" actId="20577"/>
          <ac:spMkLst>
            <pc:docMk/>
            <pc:sldMk cId="1044402470" sldId="274"/>
            <ac:spMk id="8" creationId="{3110A85B-1C52-1CAB-E56B-8307EF6E5E9D}"/>
          </ac:spMkLst>
        </pc:spChg>
        <pc:picChg chg="add del mod">
          <ac:chgData name="Ashvin Raj" userId="8fa60da7-4986-48b9-a2bb-b211551c2a2d" providerId="ADAL" clId="{7F361834-A535-4D6A-959B-050A36EC2441}" dt="2024-02-21T22:22:19.126" v="1480" actId="478"/>
          <ac:picMkLst>
            <pc:docMk/>
            <pc:sldMk cId="1044402470" sldId="274"/>
            <ac:picMk id="10" creationId="{308AA063-62BB-7B6B-88A7-B026CD3E90EF}"/>
          </ac:picMkLst>
        </pc:picChg>
        <pc:picChg chg="add mod">
          <ac:chgData name="Ashvin Raj" userId="8fa60da7-4986-48b9-a2bb-b211551c2a2d" providerId="ADAL" clId="{7F361834-A535-4D6A-959B-050A36EC2441}" dt="2024-02-21T22:23:08.366" v="1495" actId="14100"/>
          <ac:picMkLst>
            <pc:docMk/>
            <pc:sldMk cId="1044402470" sldId="274"/>
            <ac:picMk id="12" creationId="{82E5CA50-621F-6B63-6695-8E9376EEDA10}"/>
          </ac:picMkLst>
        </pc:picChg>
      </pc:sldChg>
      <pc:sldChg chg="ord">
        <pc:chgData name="Ashvin Raj" userId="8fa60da7-4986-48b9-a2bb-b211551c2a2d" providerId="ADAL" clId="{7F361834-A535-4D6A-959B-050A36EC2441}" dt="2024-02-21T21:43:54.960" v="1077"/>
        <pc:sldMkLst>
          <pc:docMk/>
          <pc:sldMk cId="1760984210" sldId="275"/>
        </pc:sldMkLst>
      </pc:sldChg>
      <pc:sldChg chg="addSp delSp modSp add mod">
        <pc:chgData name="Ashvin Raj" userId="8fa60da7-4986-48b9-a2bb-b211551c2a2d" providerId="ADAL" clId="{7F361834-A535-4D6A-959B-050A36EC2441}" dt="2024-02-21T21:26:22.792" v="642" actId="1038"/>
        <pc:sldMkLst>
          <pc:docMk/>
          <pc:sldMk cId="3706622552" sldId="289"/>
        </pc:sldMkLst>
        <pc:spChg chg="del mod">
          <ac:chgData name="Ashvin Raj" userId="8fa60da7-4986-48b9-a2bb-b211551c2a2d" providerId="ADAL" clId="{7F361834-A535-4D6A-959B-050A36EC2441}" dt="2024-02-21T21:24:06.054" v="380" actId="478"/>
          <ac:spMkLst>
            <pc:docMk/>
            <pc:sldMk cId="3706622552" sldId="289"/>
            <ac:spMk id="3" creationId="{132A7ABF-CF6B-3A4B-E7E0-528E52CECCC6}"/>
          </ac:spMkLst>
        </pc:spChg>
        <pc:spChg chg="mod">
          <ac:chgData name="Ashvin Raj" userId="8fa60da7-4986-48b9-a2bb-b211551c2a2d" providerId="ADAL" clId="{7F361834-A535-4D6A-959B-050A36EC2441}" dt="2024-02-21T21:26:17.577" v="612" actId="1038"/>
          <ac:spMkLst>
            <pc:docMk/>
            <pc:sldMk cId="3706622552" sldId="289"/>
            <ac:spMk id="4" creationId="{B0B24744-5E8C-CE72-B211-1598D4FF531E}"/>
          </ac:spMkLst>
        </pc:spChg>
        <pc:spChg chg="add mod">
          <ac:chgData name="Ashvin Raj" userId="8fa60da7-4986-48b9-a2bb-b211551c2a2d" providerId="ADAL" clId="{7F361834-A535-4D6A-959B-050A36EC2441}" dt="2024-02-21T21:26:22.792" v="642" actId="1038"/>
          <ac:spMkLst>
            <pc:docMk/>
            <pc:sldMk cId="3706622552" sldId="289"/>
            <ac:spMk id="5" creationId="{BB5F8F24-EFE2-7F32-9A42-5AEBA31FBFD8}"/>
          </ac:spMkLst>
        </pc:spChg>
      </pc:sldChg>
      <pc:sldChg chg="modSp add mod ord">
        <pc:chgData name="Ashvin Raj" userId="8fa60da7-4986-48b9-a2bb-b211551c2a2d" providerId="ADAL" clId="{7F361834-A535-4D6A-959B-050A36EC2441}" dt="2024-02-21T21:40:56.285" v="980"/>
        <pc:sldMkLst>
          <pc:docMk/>
          <pc:sldMk cId="4136008941" sldId="291"/>
        </pc:sldMkLst>
        <pc:spChg chg="mod">
          <ac:chgData name="Ashvin Raj" userId="8fa60da7-4986-48b9-a2bb-b211551c2a2d" providerId="ADAL" clId="{7F361834-A535-4D6A-959B-050A36EC2441}" dt="2024-02-21T21:33:21.239" v="794" actId="20577"/>
          <ac:spMkLst>
            <pc:docMk/>
            <pc:sldMk cId="4136008941" sldId="291"/>
            <ac:spMk id="14" creationId="{A5489ABB-9375-98C1-6DE4-278850EEEBD1}"/>
          </ac:spMkLst>
        </pc:spChg>
      </pc:sldChg>
      <pc:sldChg chg="addSp delSp modSp add mod ord">
        <pc:chgData name="Ashvin Raj" userId="8fa60da7-4986-48b9-a2bb-b211551c2a2d" providerId="ADAL" clId="{7F361834-A535-4D6A-959B-050A36EC2441}" dt="2024-02-21T21:40:43.052" v="978"/>
        <pc:sldMkLst>
          <pc:docMk/>
          <pc:sldMk cId="1095264436" sldId="292"/>
        </pc:sldMkLst>
        <pc:spChg chg="add del">
          <ac:chgData name="Ashvin Raj" userId="8fa60da7-4986-48b9-a2bb-b211551c2a2d" providerId="ADAL" clId="{7F361834-A535-4D6A-959B-050A36EC2441}" dt="2024-02-21T21:35:22.811" v="808" actId="478"/>
          <ac:spMkLst>
            <pc:docMk/>
            <pc:sldMk cId="1095264436" sldId="292"/>
            <ac:spMk id="4" creationId="{AF803031-C89A-FB32-7D74-83EA8482B8A7}"/>
          </ac:spMkLst>
        </pc:spChg>
        <pc:spChg chg="add del">
          <ac:chgData name="Ashvin Raj" userId="8fa60da7-4986-48b9-a2bb-b211551c2a2d" providerId="ADAL" clId="{7F361834-A535-4D6A-959B-050A36EC2441}" dt="2024-02-21T21:35:21.841" v="805" actId="478"/>
          <ac:spMkLst>
            <pc:docMk/>
            <pc:sldMk cId="1095264436" sldId="292"/>
            <ac:spMk id="7" creationId="{EADAF03C-43E4-D71D-EEE8-BAE18747B341}"/>
          </ac:spMkLst>
        </pc:spChg>
        <pc:spChg chg="mod">
          <ac:chgData name="Ashvin Raj" userId="8fa60da7-4986-48b9-a2bb-b211551c2a2d" providerId="ADAL" clId="{7F361834-A535-4D6A-959B-050A36EC2441}" dt="2024-02-21T21:38:03.099" v="819" actId="14100"/>
          <ac:spMkLst>
            <pc:docMk/>
            <pc:sldMk cId="1095264436" sldId="292"/>
            <ac:spMk id="8" creationId="{A3A5E048-8924-71F4-5480-ABEF10926EC0}"/>
          </ac:spMkLst>
        </pc:spChg>
        <pc:picChg chg="del">
          <ac:chgData name="Ashvin Raj" userId="8fa60da7-4986-48b9-a2bb-b211551c2a2d" providerId="ADAL" clId="{7F361834-A535-4D6A-959B-050A36EC2441}" dt="2024-02-21T21:38:32.302" v="820" actId="478"/>
          <ac:picMkLst>
            <pc:docMk/>
            <pc:sldMk cId="1095264436" sldId="292"/>
            <ac:picMk id="2" creationId="{8D01B0C5-86EA-CE4B-F37C-D9A79D4C7B2B}"/>
          </ac:picMkLst>
        </pc:picChg>
        <pc:picChg chg="add del">
          <ac:chgData name="Ashvin Raj" userId="8fa60da7-4986-48b9-a2bb-b211551c2a2d" providerId="ADAL" clId="{7F361834-A535-4D6A-959B-050A36EC2441}" dt="2024-02-21T21:35:22.433" v="807" actId="478"/>
          <ac:picMkLst>
            <pc:docMk/>
            <pc:sldMk cId="1095264436" sldId="292"/>
            <ac:picMk id="11" creationId="{7F969066-6F3B-DD8E-05EC-03FF0EBFD15B}"/>
          </ac:picMkLst>
        </pc:picChg>
        <pc:picChg chg="add del">
          <ac:chgData name="Ashvin Raj" userId="8fa60da7-4986-48b9-a2bb-b211551c2a2d" providerId="ADAL" clId="{7F361834-A535-4D6A-959B-050A36EC2441}" dt="2024-02-21T21:35:22.207" v="806" actId="478"/>
          <ac:picMkLst>
            <pc:docMk/>
            <pc:sldMk cId="1095264436" sldId="292"/>
            <ac:picMk id="13" creationId="{FDF28E95-A5A6-E15D-EA41-9DF68BE1CC29}"/>
          </ac:picMkLst>
        </pc:picChg>
        <pc:picChg chg="add mod">
          <ac:chgData name="Ashvin Raj" userId="8fa60da7-4986-48b9-a2bb-b211551c2a2d" providerId="ADAL" clId="{7F361834-A535-4D6A-959B-050A36EC2441}" dt="2024-02-21T21:38:54.850" v="975" actId="1035"/>
          <ac:picMkLst>
            <pc:docMk/>
            <pc:sldMk cId="1095264436" sldId="292"/>
            <ac:picMk id="17" creationId="{664EB5C2-ED11-D5B1-D03B-977AB3FF31CE}"/>
          </ac:picMkLst>
        </pc:picChg>
      </pc:sldChg>
      <pc:sldChg chg="addSp delSp modSp add mod">
        <pc:chgData name="Ashvin Raj" userId="8fa60da7-4986-48b9-a2bb-b211551c2a2d" providerId="ADAL" clId="{7F361834-A535-4D6A-959B-050A36EC2441}" dt="2024-02-21T23:26:07.733" v="1510" actId="1076"/>
        <pc:sldMkLst>
          <pc:docMk/>
          <pc:sldMk cId="1179511530" sldId="293"/>
        </pc:sldMkLst>
        <pc:spChg chg="add del mod">
          <ac:chgData name="Ashvin Raj" userId="8fa60da7-4986-48b9-a2bb-b211551c2a2d" providerId="ADAL" clId="{7F361834-A535-4D6A-959B-050A36EC2441}" dt="2024-02-21T21:49:06.345" v="1145" actId="478"/>
          <ac:spMkLst>
            <pc:docMk/>
            <pc:sldMk cId="1179511530" sldId="293"/>
            <ac:spMk id="2" creationId="{5D727A23-27C8-3E32-77B4-E58E15FE6563}"/>
          </ac:spMkLst>
        </pc:spChg>
        <pc:spChg chg="del">
          <ac:chgData name="Ashvin Raj" userId="8fa60da7-4986-48b9-a2bb-b211551c2a2d" providerId="ADAL" clId="{7F361834-A535-4D6A-959B-050A36EC2441}" dt="2024-02-21T21:47:51.107" v="1079" actId="478"/>
          <ac:spMkLst>
            <pc:docMk/>
            <pc:sldMk cId="1179511530" sldId="293"/>
            <ac:spMk id="5" creationId="{1B5588F3-16FE-F17F-EE75-2269ACAFBBBD}"/>
          </ac:spMkLst>
        </pc:spChg>
        <pc:spChg chg="mod">
          <ac:chgData name="Ashvin Raj" userId="8fa60da7-4986-48b9-a2bb-b211551c2a2d" providerId="ADAL" clId="{7F361834-A535-4D6A-959B-050A36EC2441}" dt="2024-02-21T23:26:07.733" v="1510" actId="1076"/>
          <ac:spMkLst>
            <pc:docMk/>
            <pc:sldMk cId="1179511530" sldId="293"/>
            <ac:spMk id="8" creationId="{0932C13D-109E-6697-46DF-1D0F8AF419E4}"/>
          </ac:spMkLst>
        </pc:spChg>
        <pc:spChg chg="del">
          <ac:chgData name="Ashvin Raj" userId="8fa60da7-4986-48b9-a2bb-b211551c2a2d" providerId="ADAL" clId="{7F361834-A535-4D6A-959B-050A36EC2441}" dt="2024-02-21T21:47:51.107" v="1079" actId="478"/>
          <ac:spMkLst>
            <pc:docMk/>
            <pc:sldMk cId="1179511530" sldId="293"/>
            <ac:spMk id="12" creationId="{EF31ED55-3B08-CC32-0523-ED9FA2BD1E6F}"/>
          </ac:spMkLst>
        </pc:spChg>
        <pc:spChg chg="del">
          <ac:chgData name="Ashvin Raj" userId="8fa60da7-4986-48b9-a2bb-b211551c2a2d" providerId="ADAL" clId="{7F361834-A535-4D6A-959B-050A36EC2441}" dt="2024-02-21T21:47:51.107" v="1079" actId="478"/>
          <ac:spMkLst>
            <pc:docMk/>
            <pc:sldMk cId="1179511530" sldId="293"/>
            <ac:spMk id="14" creationId="{70AB2454-09FF-2D2F-50A8-3299653710D8}"/>
          </ac:spMkLst>
        </pc:spChg>
        <pc:graphicFrameChg chg="del">
          <ac:chgData name="Ashvin Raj" userId="8fa60da7-4986-48b9-a2bb-b211551c2a2d" providerId="ADAL" clId="{7F361834-A535-4D6A-959B-050A36EC2441}" dt="2024-02-21T21:47:51.107" v="1079" actId="478"/>
          <ac:graphicFrameMkLst>
            <pc:docMk/>
            <pc:sldMk cId="1179511530" sldId="293"/>
            <ac:graphicFrameMk id="4" creationId="{3EBD18D8-A8C3-4780-C27C-916E5CE34E68}"/>
          </ac:graphicFrameMkLst>
        </pc:graphicFrameChg>
        <pc:picChg chg="add mod">
          <ac:chgData name="Ashvin Raj" userId="8fa60da7-4986-48b9-a2bb-b211551c2a2d" providerId="ADAL" clId="{7F361834-A535-4D6A-959B-050A36EC2441}" dt="2024-02-21T22:10:59.389" v="1177" actId="1076"/>
          <ac:picMkLst>
            <pc:docMk/>
            <pc:sldMk cId="1179511530" sldId="293"/>
            <ac:picMk id="6" creationId="{3419A775-BC7A-E2FC-F4AE-5FD44EF378CE}"/>
          </ac:picMkLst>
        </pc:picChg>
        <pc:picChg chg="del">
          <ac:chgData name="Ashvin Raj" userId="8fa60da7-4986-48b9-a2bb-b211551c2a2d" providerId="ADAL" clId="{7F361834-A535-4D6A-959B-050A36EC2441}" dt="2024-02-21T21:47:51.107" v="1079" actId="478"/>
          <ac:picMkLst>
            <pc:docMk/>
            <pc:sldMk cId="1179511530" sldId="293"/>
            <ac:picMk id="11" creationId="{04D2589F-7668-E9C3-CC69-A0D3C8DC6A6A}"/>
          </ac:picMkLst>
        </pc:picChg>
      </pc:sldChg>
      <pc:sldChg chg="addSp delSp modSp new mod">
        <pc:chgData name="Ashvin Raj" userId="8fa60da7-4986-48b9-a2bb-b211551c2a2d" providerId="ADAL" clId="{7F361834-A535-4D6A-959B-050A36EC2441}" dt="2024-02-22T04:55:51.969" v="1515" actId="207"/>
        <pc:sldMkLst>
          <pc:docMk/>
          <pc:sldMk cId="284663838" sldId="297"/>
        </pc:sldMkLst>
        <pc:spChg chg="del">
          <ac:chgData name="Ashvin Raj" userId="8fa60da7-4986-48b9-a2bb-b211551c2a2d" providerId="ADAL" clId="{7F361834-A535-4D6A-959B-050A36EC2441}" dt="2024-02-22T04:55:35.875" v="1514"/>
          <ac:spMkLst>
            <pc:docMk/>
            <pc:sldMk cId="284663838" sldId="297"/>
            <ac:spMk id="3" creationId="{D7B2CC1C-4E00-48C8-FB76-548099795E39}"/>
          </ac:spMkLst>
        </pc:spChg>
        <pc:graphicFrameChg chg="add mod modGraphic">
          <ac:chgData name="Ashvin Raj" userId="8fa60da7-4986-48b9-a2bb-b211551c2a2d" providerId="ADAL" clId="{7F361834-A535-4D6A-959B-050A36EC2441}" dt="2024-02-22T04:55:51.969" v="1515" actId="207"/>
          <ac:graphicFrameMkLst>
            <pc:docMk/>
            <pc:sldMk cId="284663838" sldId="297"/>
            <ac:graphicFrameMk id="4" creationId="{0960A3A8-7F34-A462-47C6-C95B41D747F4}"/>
          </ac:graphicFrameMkLst>
        </pc:graphicFrameChg>
      </pc:sldChg>
      <pc:sldChg chg="new del">
        <pc:chgData name="Ashvin Raj" userId="8fa60da7-4986-48b9-a2bb-b211551c2a2d" providerId="ADAL" clId="{7F361834-A535-4D6A-959B-050A36EC2441}" dt="2024-02-22T04:19:13.095" v="1512" actId="47"/>
        <pc:sldMkLst>
          <pc:docMk/>
          <pc:sldMk cId="3429298937" sldId="297"/>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purdue0-my.sharepoint.com/personal/pkakde_purdue_edu/Documents/rankings_survey_128.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purdue0-my.sharepoint.com/personal/pkakde_purdue_edu/Documents/rankings_survey_128.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1ED760"/>
                </a:solidFill>
                <a:latin typeface="+mn-lt"/>
                <a:ea typeface="+mn-ea"/>
                <a:cs typeface="+mn-cs"/>
              </a:defRPr>
            </a:pPr>
            <a:r>
              <a:rPr lang="en-IN" sz="1400" b="0">
                <a:solidFill>
                  <a:srgbClr val="1ED760"/>
                </a:solidFill>
              </a:rPr>
              <a:t>Growth</a:t>
            </a:r>
            <a:r>
              <a:rPr lang="en-IN" sz="1400" b="0" baseline="0">
                <a:solidFill>
                  <a:srgbClr val="1ED760"/>
                </a:solidFill>
              </a:rPr>
              <a:t> Rate vs Year</a:t>
            </a:r>
            <a:endParaRPr lang="en-IN" sz="1400" b="0">
              <a:solidFill>
                <a:srgbClr val="1ED760"/>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1ED760"/>
              </a:solidFill>
              <a:latin typeface="+mn-lt"/>
              <a:ea typeface="+mn-ea"/>
              <a:cs typeface="+mn-cs"/>
            </a:defRPr>
          </a:pPr>
          <a:endParaRPr lang="en-US"/>
        </a:p>
      </c:txPr>
    </c:title>
    <c:autoTitleDeleted val="0"/>
    <c:plotArea>
      <c:layout>
        <c:manualLayout>
          <c:layoutTarget val="inner"/>
          <c:xMode val="edge"/>
          <c:yMode val="edge"/>
          <c:x val="0.14776479799997078"/>
          <c:y val="0.13950132151781883"/>
          <c:w val="0.79356179862506793"/>
          <c:h val="0.608284835909362"/>
        </c:manualLayout>
      </c:layout>
      <c:lineChart>
        <c:grouping val="standard"/>
        <c:varyColors val="0"/>
        <c:ser>
          <c:idx val="1"/>
          <c:order val="1"/>
          <c:tx>
            <c:strRef>
              <c:f>Sheet1!$E$9</c:f>
              <c:strCache>
                <c:ptCount val="1"/>
                <c:pt idx="0">
                  <c:v>Monthly Active Users (MAUs)</c:v>
                </c:pt>
              </c:strCache>
            </c:strRef>
          </c:tx>
          <c:spPr>
            <a:ln w="28575" cap="rnd">
              <a:solidFill>
                <a:srgbClr val="FFD4D9"/>
              </a:solidFill>
              <a:round/>
            </a:ln>
            <a:effectLst/>
          </c:spPr>
          <c:marker>
            <c:symbol val="none"/>
          </c:marker>
          <c:dLbls>
            <c:dLbl>
              <c:idx val="2"/>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FFD4D9"/>
                      </a:solidFill>
                      <a:latin typeface="+mn-lt"/>
                      <a:ea typeface="+mn-ea"/>
                      <a:cs typeface="+mn-cs"/>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03-0DAD-4377-BB65-E66C08940223}"/>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rgbClr val="FFD4D9"/>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Sheet1!$D$10:$D$12</c:f>
              <c:numCache>
                <c:formatCode>General</c:formatCode>
                <c:ptCount val="3"/>
                <c:pt idx="0">
                  <c:v>2021</c:v>
                </c:pt>
                <c:pt idx="1">
                  <c:v>2022</c:v>
                </c:pt>
                <c:pt idx="2">
                  <c:v>2023</c:v>
                </c:pt>
              </c:numCache>
            </c:numRef>
          </c:cat>
          <c:val>
            <c:numRef>
              <c:f>Sheet1!$E$10:$E$12</c:f>
              <c:numCache>
                <c:formatCode>0%</c:formatCode>
                <c:ptCount val="3"/>
                <c:pt idx="0">
                  <c:v>0.17681159420289855</c:v>
                </c:pt>
                <c:pt idx="1">
                  <c:v>0.20443349753694581</c:v>
                </c:pt>
                <c:pt idx="2">
                  <c:v>0.17382413087934559</c:v>
                </c:pt>
              </c:numCache>
            </c:numRef>
          </c:val>
          <c:smooth val="0"/>
          <c:extLst>
            <c:ext xmlns:c16="http://schemas.microsoft.com/office/drawing/2014/chart" uri="{C3380CC4-5D6E-409C-BE32-E72D297353CC}">
              <c16:uniqueId val="{00000000-0DAD-4377-BB65-E66C08940223}"/>
            </c:ext>
          </c:extLst>
        </c:ser>
        <c:ser>
          <c:idx val="2"/>
          <c:order val="2"/>
          <c:tx>
            <c:strRef>
              <c:f>Sheet1!$F$9</c:f>
              <c:strCache>
                <c:ptCount val="1"/>
                <c:pt idx="0">
                  <c:v>Premium Subscribers</c:v>
                </c:pt>
              </c:strCache>
            </c:strRef>
          </c:tx>
          <c:spPr>
            <a:ln w="38100" cap="rnd">
              <a:solidFill>
                <a:srgbClr val="1ED760"/>
              </a:solidFill>
              <a:round/>
            </a:ln>
            <a:effectLst/>
          </c:spPr>
          <c:marker>
            <c:symbol val="none"/>
          </c:marker>
          <c:dLbls>
            <c:dLbl>
              <c:idx val="0"/>
              <c:layout>
                <c:manualLayout>
                  <c:x val="-3.1261942031611117E-2"/>
                  <c:y val="2.820691282786016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DAD-4377-BB65-E66C08940223}"/>
                </c:ext>
              </c:extLst>
            </c:dLbl>
            <c:dLbl>
              <c:idx val="2"/>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1ED760"/>
                      </a:solidFill>
                      <a:latin typeface="+mn-lt"/>
                      <a:ea typeface="+mn-ea"/>
                      <a:cs typeface="+mn-cs"/>
                    </a:defRPr>
                  </a:pPr>
                  <a:endParaRPr lang="en-US"/>
                </a:p>
              </c:txPr>
              <c:dLblPos val="t"/>
              <c:showLegendKey val="0"/>
              <c:showVal val="1"/>
              <c:showCatName val="0"/>
              <c:showSerName val="0"/>
              <c:showPercent val="0"/>
              <c:showBubbleSize val="0"/>
              <c:extLst>
                <c:ext xmlns:c16="http://schemas.microsoft.com/office/drawing/2014/chart" uri="{C3380CC4-5D6E-409C-BE32-E72D297353CC}">
                  <c16:uniqueId val="{00000004-0DAD-4377-BB65-E66C08940223}"/>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rgbClr val="1ED760"/>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Sheet1!$D$10:$D$12</c:f>
              <c:numCache>
                <c:formatCode>General</c:formatCode>
                <c:ptCount val="3"/>
                <c:pt idx="0">
                  <c:v>2021</c:v>
                </c:pt>
                <c:pt idx="1">
                  <c:v>2022</c:v>
                </c:pt>
                <c:pt idx="2">
                  <c:v>2023</c:v>
                </c:pt>
              </c:numCache>
            </c:numRef>
          </c:cat>
          <c:val>
            <c:numRef>
              <c:f>Sheet1!$F$10:$F$12</c:f>
              <c:numCache>
                <c:formatCode>0%</c:formatCode>
                <c:ptCount val="3"/>
                <c:pt idx="0">
                  <c:v>0.16129032258064516</c:v>
                </c:pt>
                <c:pt idx="1">
                  <c:v>0.1388888888888889</c:v>
                </c:pt>
                <c:pt idx="2">
                  <c:v>0.1024390243902439</c:v>
                </c:pt>
              </c:numCache>
            </c:numRef>
          </c:val>
          <c:smooth val="0"/>
          <c:extLst>
            <c:ext xmlns:c16="http://schemas.microsoft.com/office/drawing/2014/chart" uri="{C3380CC4-5D6E-409C-BE32-E72D297353CC}">
              <c16:uniqueId val="{00000001-0DAD-4377-BB65-E66C08940223}"/>
            </c:ext>
          </c:extLst>
        </c:ser>
        <c:dLbls>
          <c:dLblPos val="t"/>
          <c:showLegendKey val="0"/>
          <c:showVal val="1"/>
          <c:showCatName val="0"/>
          <c:showSerName val="0"/>
          <c:showPercent val="0"/>
          <c:showBubbleSize val="0"/>
        </c:dLbls>
        <c:smooth val="0"/>
        <c:axId val="873329856"/>
        <c:axId val="868443008"/>
        <c:extLst>
          <c:ext xmlns:c15="http://schemas.microsoft.com/office/drawing/2012/chart" uri="{02D57815-91ED-43cb-92C2-25804820EDAC}">
            <c15:filteredLineSeries>
              <c15:ser>
                <c:idx val="0"/>
                <c:order val="0"/>
                <c:tx>
                  <c:strRef>
                    <c:extLst>
                      <c:ext uri="{02D57815-91ED-43cb-92C2-25804820EDAC}">
                        <c15:formulaRef>
                          <c15:sqref>Sheet1!$D$9</c15:sqref>
                        </c15:formulaRef>
                      </c:ext>
                    </c:extLst>
                    <c:strCache>
                      <c:ptCount val="1"/>
                      <c:pt idx="0">
                        <c:v>Year</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c:ext uri="{02D57815-91ED-43cb-92C2-25804820EDAC}">
                        <c15:formulaRef>
                          <c15:sqref>Sheet1!$D$10:$D$12</c15:sqref>
                        </c15:formulaRef>
                      </c:ext>
                    </c:extLst>
                    <c:numCache>
                      <c:formatCode>General</c:formatCode>
                      <c:ptCount val="3"/>
                      <c:pt idx="0">
                        <c:v>2021</c:v>
                      </c:pt>
                      <c:pt idx="1">
                        <c:v>2022</c:v>
                      </c:pt>
                      <c:pt idx="2">
                        <c:v>2023</c:v>
                      </c:pt>
                    </c:numCache>
                  </c:numRef>
                </c:cat>
                <c:val>
                  <c:numRef>
                    <c:extLst>
                      <c:ext uri="{02D57815-91ED-43cb-92C2-25804820EDAC}">
                        <c15:formulaRef>
                          <c15:sqref>Sheet1!$D$10:$D$12</c15:sqref>
                        </c15:formulaRef>
                      </c:ext>
                    </c:extLst>
                    <c:numCache>
                      <c:formatCode>General</c:formatCode>
                      <c:ptCount val="3"/>
                      <c:pt idx="0">
                        <c:v>2021</c:v>
                      </c:pt>
                      <c:pt idx="1">
                        <c:v>2022</c:v>
                      </c:pt>
                      <c:pt idx="2">
                        <c:v>2023</c:v>
                      </c:pt>
                    </c:numCache>
                  </c:numRef>
                </c:val>
                <c:smooth val="0"/>
                <c:extLst>
                  <c:ext xmlns:c16="http://schemas.microsoft.com/office/drawing/2014/chart" uri="{C3380CC4-5D6E-409C-BE32-E72D297353CC}">
                    <c16:uniqueId val="{00000002-0DAD-4377-BB65-E66C08940223}"/>
                  </c:ext>
                </c:extLst>
              </c15:ser>
            </c15:filteredLineSeries>
          </c:ext>
        </c:extLst>
      </c:lineChart>
      <c:catAx>
        <c:axId val="8733298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400">
                    <a:solidFill>
                      <a:srgbClr val="A5BBD1"/>
                    </a:solidFill>
                  </a:rPr>
                  <a:t>Year</a:t>
                </a:r>
              </a:p>
            </c:rich>
          </c:tx>
          <c:layout>
            <c:manualLayout>
              <c:xMode val="edge"/>
              <c:yMode val="edge"/>
              <c:x val="0.53337281308179008"/>
              <c:y val="0.8322549553002210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rgbClr val="A5BBD1"/>
            </a:solidFill>
            <a:round/>
          </a:ln>
          <a:effectLst/>
        </c:spPr>
        <c:txPr>
          <a:bodyPr rot="-60000000" spcFirstLastPara="1" vertOverflow="ellipsis" vert="horz" wrap="square" anchor="ctr" anchorCtr="1"/>
          <a:lstStyle/>
          <a:p>
            <a:pPr>
              <a:defRPr sz="1400" b="1" i="0" u="none" strike="noStrike" kern="1200" baseline="0">
                <a:solidFill>
                  <a:srgbClr val="A5BBD1"/>
                </a:solidFill>
                <a:latin typeface="+mn-lt"/>
                <a:ea typeface="+mn-ea"/>
                <a:cs typeface="+mn-cs"/>
              </a:defRPr>
            </a:pPr>
            <a:endParaRPr lang="en-US"/>
          </a:p>
        </c:txPr>
        <c:crossAx val="868443008"/>
        <c:crosses val="autoZero"/>
        <c:auto val="1"/>
        <c:lblAlgn val="ctr"/>
        <c:lblOffset val="100"/>
        <c:noMultiLvlLbl val="0"/>
      </c:catAx>
      <c:valAx>
        <c:axId val="868443008"/>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100">
                    <a:solidFill>
                      <a:srgbClr val="A5BBD1"/>
                    </a:solidFill>
                  </a:rPr>
                  <a:t>Growth Rate (in %)</a:t>
                </a:r>
              </a:p>
            </c:rich>
          </c:tx>
          <c:layout>
            <c:manualLayout>
              <c:xMode val="edge"/>
              <c:yMode val="edge"/>
              <c:x val="1.0262965044729391E-2"/>
              <c:y val="0.32789334439102413"/>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solidFill>
              <a:srgbClr val="A5BBD1"/>
            </a:solidFill>
          </a:ln>
          <a:effectLst/>
        </c:spPr>
        <c:txPr>
          <a:bodyPr rot="-60000000" spcFirstLastPara="1" vertOverflow="ellipsis" vert="horz" wrap="square" anchor="ctr" anchorCtr="1"/>
          <a:lstStyle/>
          <a:p>
            <a:pPr>
              <a:defRPr sz="1400" b="0" i="0" u="none" strike="noStrike" kern="1200" baseline="0">
                <a:solidFill>
                  <a:srgbClr val="A5BBD1"/>
                </a:solidFill>
                <a:latin typeface="+mn-lt"/>
                <a:ea typeface="+mn-ea"/>
                <a:cs typeface="+mn-cs"/>
              </a:defRPr>
            </a:pPr>
            <a:endParaRPr lang="en-US"/>
          </a:p>
        </c:txPr>
        <c:crossAx val="8733298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200" b="0" i="0" u="none" strike="noStrike" kern="1200" baseline="0">
                <a:solidFill>
                  <a:srgbClr val="FFD4D9"/>
                </a:solidFill>
                <a:latin typeface="+mn-lt"/>
                <a:ea typeface="+mn-ea"/>
                <a:cs typeface="+mn-cs"/>
              </a:defRPr>
            </a:pPr>
            <a:endParaRPr lang="en-US"/>
          </a:p>
        </c:txPr>
      </c:legendEntry>
      <c:legendEntry>
        <c:idx val="1"/>
        <c:txPr>
          <a:bodyPr rot="0" spcFirstLastPara="1" vertOverflow="ellipsis" vert="horz" wrap="square" anchor="ctr" anchorCtr="1"/>
          <a:lstStyle/>
          <a:p>
            <a:pPr>
              <a:defRPr sz="1200" b="0" i="0" u="none" strike="noStrike" kern="1200" baseline="0">
                <a:solidFill>
                  <a:srgbClr val="1ED760"/>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200" b="0" i="0" u="none" strike="noStrike" kern="1200" baseline="0">
              <a:solidFill>
                <a:srgbClr val="FFD4D9"/>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1E1E1E"/>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1ED760"/>
                </a:solidFill>
                <a:latin typeface="+mn-lt"/>
                <a:ea typeface="+mn-ea"/>
                <a:cs typeface="+mn-cs"/>
              </a:defRPr>
            </a:pPr>
            <a:r>
              <a:rPr lang="en-IN" sz="1600" b="1">
                <a:solidFill>
                  <a:srgbClr val="1ED760"/>
                </a:solidFill>
              </a:rPr>
              <a:t>Sample Average - Attribute Level Part Worths</a:t>
            </a: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1ED760"/>
              </a:solidFill>
              <a:latin typeface="+mn-lt"/>
              <a:ea typeface="+mn-ea"/>
              <a:cs typeface="+mn-cs"/>
            </a:defRPr>
          </a:pPr>
          <a:endParaRPr lang="en-US"/>
        </a:p>
      </c:txPr>
    </c:title>
    <c:autoTitleDeleted val="0"/>
    <c:plotArea>
      <c:layout>
        <c:manualLayout>
          <c:layoutTarget val="inner"/>
          <c:xMode val="edge"/>
          <c:yMode val="edge"/>
          <c:x val="9.559572317035335E-2"/>
          <c:y val="0.16184565606341386"/>
          <c:w val="0.89898142109127377"/>
          <c:h val="0.6787973192758523"/>
        </c:manualLayout>
      </c:layout>
      <c:barChart>
        <c:barDir val="col"/>
        <c:grouping val="clustered"/>
        <c:varyColors val="0"/>
        <c:ser>
          <c:idx val="0"/>
          <c:order val="0"/>
          <c:spPr>
            <a:solidFill>
              <a:srgbClr val="1ED760"/>
            </a:solidFill>
            <a:ln>
              <a:solidFill>
                <a:srgbClr val="1ED76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1ED76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'Attribute level part worth'!$B$1:$G$1</c:f>
              <c:strCache>
                <c:ptCount val="6"/>
                <c:pt idx="0">
                  <c:v>Brand_Amazon</c:v>
                </c:pt>
                <c:pt idx="1">
                  <c:v>Brand_Spotify</c:v>
                </c:pt>
                <c:pt idx="2">
                  <c:v>Music_Video_Yes</c:v>
                </c:pt>
                <c:pt idx="3">
                  <c:v>Price_$9.99</c:v>
                </c:pt>
                <c:pt idx="4">
                  <c:v>Podcasts_Yes</c:v>
                </c:pt>
                <c:pt idx="5">
                  <c:v>Downloads_Yes</c:v>
                </c:pt>
              </c:strCache>
            </c:strRef>
          </c:cat>
          <c:val>
            <c:numRef>
              <c:f>'Attribute level part worth'!$B$2:$G$2</c:f>
              <c:numCache>
                <c:formatCode>0.00</c:formatCode>
                <c:ptCount val="6"/>
                <c:pt idx="0">
                  <c:v>-0.77322834645669258</c:v>
                </c:pt>
                <c:pt idx="1">
                  <c:v>-0.54015748031496058</c:v>
                </c:pt>
                <c:pt idx="2">
                  <c:v>0.31889763779527486</c:v>
                </c:pt>
                <c:pt idx="3">
                  <c:v>-0.50314960629921246</c:v>
                </c:pt>
                <c:pt idx="4">
                  <c:v>-0.15078740157480316</c:v>
                </c:pt>
                <c:pt idx="5">
                  <c:v>-1.8503937007873804E-2</c:v>
                </c:pt>
              </c:numCache>
            </c:numRef>
          </c:val>
          <c:extLst>
            <c:ext xmlns:c16="http://schemas.microsoft.com/office/drawing/2014/chart" uri="{C3380CC4-5D6E-409C-BE32-E72D297353CC}">
              <c16:uniqueId val="{00000000-4151-4ED2-8676-7EB32B24F469}"/>
            </c:ext>
          </c:extLst>
        </c:ser>
        <c:dLbls>
          <c:showLegendKey val="0"/>
          <c:showVal val="0"/>
          <c:showCatName val="0"/>
          <c:showSerName val="0"/>
          <c:showPercent val="0"/>
          <c:showBubbleSize val="0"/>
        </c:dLbls>
        <c:gapWidth val="90"/>
        <c:axId val="1550579184"/>
        <c:axId val="1761428720"/>
      </c:barChart>
      <c:catAx>
        <c:axId val="1550579184"/>
        <c:scaling>
          <c:orientation val="minMax"/>
        </c:scaling>
        <c:delete val="0"/>
        <c:axPos val="b"/>
        <c:title>
          <c:tx>
            <c:rich>
              <a:bodyPr rot="0" spcFirstLastPara="1" vertOverflow="ellipsis" vert="horz" wrap="square" anchor="ctr" anchorCtr="1"/>
              <a:lstStyle/>
              <a:p>
                <a:pPr>
                  <a:defRPr sz="1050" b="1" i="0" u="none" strike="noStrike" kern="1200" baseline="0">
                    <a:solidFill>
                      <a:srgbClr val="1ED760"/>
                    </a:solidFill>
                    <a:latin typeface="+mn-lt"/>
                    <a:ea typeface="+mn-ea"/>
                    <a:cs typeface="+mn-cs"/>
                  </a:defRPr>
                </a:pPr>
                <a:r>
                  <a:rPr lang="en-IN" sz="1050" b="1">
                    <a:solidFill>
                      <a:srgbClr val="1ED760"/>
                    </a:solidFill>
                  </a:rPr>
                  <a:t>Attributes</a:t>
                </a:r>
              </a:p>
            </c:rich>
          </c:tx>
          <c:layout>
            <c:manualLayout>
              <c:xMode val="edge"/>
              <c:yMode val="edge"/>
              <c:x val="0.45836960620042727"/>
              <c:y val="0.94740466382572097"/>
            </c:manualLayout>
          </c:layout>
          <c:overlay val="0"/>
          <c:spPr>
            <a:noFill/>
            <a:ln>
              <a:noFill/>
            </a:ln>
            <a:effectLst/>
          </c:spPr>
          <c:txPr>
            <a:bodyPr rot="0" spcFirstLastPara="1" vertOverflow="ellipsis" vert="horz" wrap="square" anchor="ctr" anchorCtr="1"/>
            <a:lstStyle/>
            <a:p>
              <a:pPr>
                <a:defRPr sz="1050" b="1" i="0" u="none" strike="noStrike" kern="1200" baseline="0">
                  <a:solidFill>
                    <a:srgbClr val="1ED760"/>
                  </a:solidFill>
                  <a:latin typeface="+mn-lt"/>
                  <a:ea typeface="+mn-ea"/>
                  <a:cs typeface="+mn-cs"/>
                </a:defRPr>
              </a:pPr>
              <a:endParaRPr lang="en-US"/>
            </a:p>
          </c:txPr>
        </c:title>
        <c:numFmt formatCode="General" sourceLinked="1"/>
        <c:majorTickMark val="none"/>
        <c:minorTickMark val="none"/>
        <c:tickLblPos val="low"/>
        <c:spPr>
          <a:noFill/>
          <a:ln w="3175">
            <a:solidFill>
              <a:srgbClr val="A5BBD1"/>
            </a:solidFill>
          </a:ln>
          <a:effectLst/>
        </c:spPr>
        <c:txPr>
          <a:bodyPr rot="-60000000" spcFirstLastPara="1" vertOverflow="ellipsis" vert="horz" wrap="square" anchor="ctr" anchorCtr="1"/>
          <a:lstStyle/>
          <a:p>
            <a:pPr>
              <a:defRPr sz="1100" b="0" i="0" u="none" strike="noStrike" kern="1200" baseline="0">
                <a:solidFill>
                  <a:srgbClr val="1ED760"/>
                </a:solidFill>
                <a:latin typeface="+mn-lt"/>
                <a:ea typeface="+mn-ea"/>
                <a:cs typeface="+mn-cs"/>
              </a:defRPr>
            </a:pPr>
            <a:endParaRPr lang="en-US"/>
          </a:p>
        </c:txPr>
        <c:crossAx val="1761428720"/>
        <c:crosses val="autoZero"/>
        <c:auto val="1"/>
        <c:lblAlgn val="ctr"/>
        <c:lblOffset val="100"/>
        <c:noMultiLvlLbl val="0"/>
      </c:catAx>
      <c:valAx>
        <c:axId val="1761428720"/>
        <c:scaling>
          <c:orientation val="minMax"/>
        </c:scaling>
        <c:delete val="0"/>
        <c:axPos val="l"/>
        <c:title>
          <c:tx>
            <c:rich>
              <a:bodyPr rot="-5400000" spcFirstLastPara="1" vertOverflow="ellipsis" vert="horz" wrap="square" anchor="ctr" anchorCtr="1"/>
              <a:lstStyle/>
              <a:p>
                <a:pPr>
                  <a:defRPr sz="1200" b="0" i="0" u="none" strike="noStrike" kern="1200" baseline="0">
                    <a:solidFill>
                      <a:srgbClr val="1ED760"/>
                    </a:solidFill>
                    <a:latin typeface="+mn-lt"/>
                    <a:ea typeface="+mn-ea"/>
                    <a:cs typeface="+mn-cs"/>
                  </a:defRPr>
                </a:pPr>
                <a:r>
                  <a:rPr lang="en-IN" sz="1200" b="0">
                    <a:solidFill>
                      <a:srgbClr val="1ED760"/>
                    </a:solidFill>
                  </a:rPr>
                  <a:t>Average</a:t>
                </a:r>
                <a:r>
                  <a:rPr lang="en-IN" sz="1200" b="0" baseline="0">
                    <a:solidFill>
                      <a:srgbClr val="1ED760"/>
                    </a:solidFill>
                  </a:rPr>
                  <a:t> Partworths</a:t>
                </a:r>
              </a:p>
            </c:rich>
          </c:tx>
          <c:layout>
            <c:manualLayout>
              <c:xMode val="edge"/>
              <c:yMode val="edge"/>
              <c:x val="1.7255735429808785E-4"/>
              <c:y val="0.28367804427208393"/>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rgbClr val="1ED760"/>
                  </a:solidFill>
                  <a:latin typeface="+mn-lt"/>
                  <a:ea typeface="+mn-ea"/>
                  <a:cs typeface="+mn-cs"/>
                </a:defRPr>
              </a:pPr>
              <a:endParaRPr lang="en-US"/>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rgbClr val="1ED760"/>
                </a:solidFill>
                <a:latin typeface="+mn-lt"/>
                <a:ea typeface="+mn-ea"/>
                <a:cs typeface="+mn-cs"/>
              </a:defRPr>
            </a:pPr>
            <a:endParaRPr lang="en-US"/>
          </a:p>
        </c:txPr>
        <c:crossAx val="1550579184"/>
        <c:crosses val="autoZero"/>
        <c:crossBetween val="between"/>
        <c:majorUnit val="0.4"/>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rgbClr val="1ED760"/>
                </a:solidFill>
                <a:latin typeface="+mn-lt"/>
                <a:ea typeface="+mn-ea"/>
                <a:cs typeface="+mn-cs"/>
              </a:defRPr>
            </a:pPr>
            <a:r>
              <a:rPr lang="en-US" sz="1600" b="1">
                <a:solidFill>
                  <a:srgbClr val="1ED760"/>
                </a:solidFill>
              </a:rPr>
              <a:t>Average Relative Importance</a:t>
            </a:r>
          </a:p>
        </c:rich>
      </c:tx>
      <c:overlay val="0"/>
      <c:spPr>
        <a:noFill/>
        <a:ln>
          <a:noFill/>
        </a:ln>
        <a:effectLst/>
      </c:spPr>
      <c:txPr>
        <a:bodyPr rot="0" spcFirstLastPara="1" vertOverflow="ellipsis" vert="horz" wrap="square" anchor="ctr" anchorCtr="1"/>
        <a:lstStyle/>
        <a:p>
          <a:pPr>
            <a:defRPr sz="1600" b="1" i="0" u="none" strike="noStrike" kern="1200" spc="0" baseline="0">
              <a:solidFill>
                <a:srgbClr val="1ED760"/>
              </a:solidFill>
              <a:latin typeface="+mn-lt"/>
              <a:ea typeface="+mn-ea"/>
              <a:cs typeface="+mn-cs"/>
            </a:defRPr>
          </a:pPr>
          <a:endParaRPr lang="en-US"/>
        </a:p>
      </c:txPr>
    </c:title>
    <c:autoTitleDeleted val="0"/>
    <c:plotArea>
      <c:layout>
        <c:manualLayout>
          <c:layoutTarget val="inner"/>
          <c:xMode val="edge"/>
          <c:yMode val="edge"/>
          <c:x val="5.9545971853400818E-2"/>
          <c:y val="0.17072497123130034"/>
          <c:w val="0.90324290397895324"/>
          <c:h val="0.72249358933700603"/>
        </c:manualLayout>
      </c:layout>
      <c:barChart>
        <c:barDir val="col"/>
        <c:grouping val="clustered"/>
        <c:varyColors val="0"/>
        <c:ser>
          <c:idx val="0"/>
          <c:order val="0"/>
          <c:tx>
            <c:strRef>
              <c:f>'Relative Importance'!$R$3</c:f>
              <c:strCache>
                <c:ptCount val="1"/>
                <c:pt idx="0">
                  <c:v>Average</c:v>
                </c:pt>
              </c:strCache>
            </c:strRef>
          </c:tx>
          <c:spPr>
            <a:solidFill>
              <a:srgbClr val="1ED760"/>
            </a:solidFill>
            <a:ln>
              <a:solidFill>
                <a:srgbClr val="1ED76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1ED76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'Relative Importance'!$S$2:$W$2</c:f>
              <c:strCache>
                <c:ptCount val="5"/>
                <c:pt idx="0">
                  <c:v>Brand</c:v>
                </c:pt>
                <c:pt idx="1">
                  <c:v>Music Video</c:v>
                </c:pt>
                <c:pt idx="2">
                  <c:v>Price</c:v>
                </c:pt>
                <c:pt idx="3">
                  <c:v>Podcast</c:v>
                </c:pt>
                <c:pt idx="4">
                  <c:v>Downloads</c:v>
                </c:pt>
              </c:strCache>
            </c:strRef>
          </c:cat>
          <c:val>
            <c:numRef>
              <c:f>'Relative Importance'!$S$3:$W$3</c:f>
              <c:numCache>
                <c:formatCode>0%</c:formatCode>
                <c:ptCount val="5"/>
                <c:pt idx="0">
                  <c:v>0.27790075366566724</c:v>
                </c:pt>
                <c:pt idx="1">
                  <c:v>0.24711173860438976</c:v>
                </c:pt>
                <c:pt idx="2">
                  <c:v>0.16755040496134113</c:v>
                </c:pt>
                <c:pt idx="3">
                  <c:v>0.16045565182533481</c:v>
                </c:pt>
                <c:pt idx="4">
                  <c:v>0.14698145094326703</c:v>
                </c:pt>
              </c:numCache>
            </c:numRef>
          </c:val>
          <c:extLst>
            <c:ext xmlns:c16="http://schemas.microsoft.com/office/drawing/2014/chart" uri="{C3380CC4-5D6E-409C-BE32-E72D297353CC}">
              <c16:uniqueId val="{00000000-AB70-4D0D-8877-0AE5F79AAA72}"/>
            </c:ext>
          </c:extLst>
        </c:ser>
        <c:dLbls>
          <c:showLegendKey val="0"/>
          <c:showVal val="0"/>
          <c:showCatName val="0"/>
          <c:showSerName val="0"/>
          <c:showPercent val="0"/>
          <c:showBubbleSize val="0"/>
        </c:dLbls>
        <c:gapWidth val="90"/>
        <c:overlap val="-27"/>
        <c:axId val="853568720"/>
        <c:axId val="864051072"/>
      </c:barChart>
      <c:catAx>
        <c:axId val="85356872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solidFill>
                      <a:srgbClr val="1ED760"/>
                    </a:solidFill>
                  </a:rPr>
                  <a:t>Features</a:t>
                </a:r>
              </a:p>
            </c:rich>
          </c:tx>
          <c:layout>
            <c:manualLayout>
              <c:xMode val="edge"/>
              <c:yMode val="edge"/>
              <c:x val="0.46252777018041041"/>
              <c:y val="0.9506244560109068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rgbClr val="1ED760"/>
                </a:solidFill>
                <a:latin typeface="+mn-lt"/>
                <a:ea typeface="+mn-ea"/>
                <a:cs typeface="+mn-cs"/>
              </a:defRPr>
            </a:pPr>
            <a:endParaRPr lang="en-US"/>
          </a:p>
        </c:txPr>
        <c:crossAx val="864051072"/>
        <c:crosses val="autoZero"/>
        <c:auto val="1"/>
        <c:lblAlgn val="ctr"/>
        <c:lblOffset val="100"/>
        <c:noMultiLvlLbl val="0"/>
      </c:catAx>
      <c:valAx>
        <c:axId val="86405107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1ED760"/>
                </a:solidFill>
                <a:latin typeface="+mn-lt"/>
                <a:ea typeface="+mn-ea"/>
                <a:cs typeface="+mn-cs"/>
              </a:defRPr>
            </a:pPr>
            <a:endParaRPr lang="en-US"/>
          </a:p>
        </c:txPr>
        <c:crossAx val="8535687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a:solidFill>
                  <a:schemeClr val="bg1"/>
                </a:solidFill>
              </a:rPr>
              <a:t>FY-22 Subscribers in Millions </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Subscribers in Millions </c:v>
                </c:pt>
              </c:strCache>
            </c:strRef>
          </c:tx>
          <c:spPr>
            <a:solidFill>
              <a:schemeClr val="bg1">
                <a:lumMod val="75000"/>
              </a:schemeClr>
            </a:solidFill>
            <a:ln>
              <a:noFill/>
            </a:ln>
            <a:effectLst/>
          </c:spPr>
          <c:invertIfNegative val="0"/>
          <c:dPt>
            <c:idx val="0"/>
            <c:invertIfNegative val="0"/>
            <c:bubble3D val="0"/>
            <c:spPr>
              <a:solidFill>
                <a:srgbClr val="1ED760"/>
              </a:solidFill>
              <a:ln>
                <a:noFill/>
              </a:ln>
              <a:effectLst/>
            </c:spPr>
            <c:extLst>
              <c:ext xmlns:c16="http://schemas.microsoft.com/office/drawing/2014/chart" uri="{C3380CC4-5D6E-409C-BE32-E72D297353CC}">
                <c16:uniqueId val="{00000001-5E29-4BA4-AC9F-97FF897C72A2}"/>
              </c:ext>
            </c:extLst>
          </c:dPt>
          <c:dLbls>
            <c:dLbl>
              <c:idx val="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rgbClr val="1ED76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5E29-4BA4-AC9F-97FF897C72A2}"/>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7906-4385-BF5B-356B9A5CC1EB}"/>
                </c:ext>
              </c:extLst>
            </c:dLbl>
            <c:dLbl>
              <c:idx val="2"/>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7906-4385-BF5B-356B9A5CC1EB}"/>
                </c:ext>
              </c:extLst>
            </c:dLbl>
            <c:dLbl>
              <c:idx val="3"/>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2-7906-4385-BF5B-356B9A5CC1EB}"/>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Spotify</c:v>
                </c:pt>
                <c:pt idx="1">
                  <c:v>Apple Music</c:v>
                </c:pt>
                <c:pt idx="2">
                  <c:v>Amazon Music</c:v>
                </c:pt>
                <c:pt idx="3">
                  <c:v>Youtube Music</c:v>
                </c:pt>
              </c:strCache>
            </c:strRef>
          </c:cat>
          <c:val>
            <c:numRef>
              <c:f>Sheet1!$B$2:$B$5</c:f>
              <c:numCache>
                <c:formatCode>General</c:formatCode>
                <c:ptCount val="4"/>
                <c:pt idx="0">
                  <c:v>188</c:v>
                </c:pt>
                <c:pt idx="1">
                  <c:v>88</c:v>
                </c:pt>
                <c:pt idx="2">
                  <c:v>74</c:v>
                </c:pt>
                <c:pt idx="3">
                  <c:v>80</c:v>
                </c:pt>
              </c:numCache>
            </c:numRef>
          </c:val>
          <c:extLst>
            <c:ext xmlns:c16="http://schemas.microsoft.com/office/drawing/2014/chart" uri="{C3380CC4-5D6E-409C-BE32-E72D297353CC}">
              <c16:uniqueId val="{00000002-5E29-4BA4-AC9F-97FF897C72A2}"/>
            </c:ext>
          </c:extLst>
        </c:ser>
        <c:dLbls>
          <c:dLblPos val="outEnd"/>
          <c:showLegendKey val="0"/>
          <c:showVal val="1"/>
          <c:showCatName val="0"/>
          <c:showSerName val="0"/>
          <c:showPercent val="0"/>
          <c:showBubbleSize val="0"/>
        </c:dLbls>
        <c:gapWidth val="85"/>
        <c:overlap val="-27"/>
        <c:axId val="366292911"/>
        <c:axId val="1333663119"/>
      </c:barChart>
      <c:catAx>
        <c:axId val="366292911"/>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333663119"/>
        <c:crosses val="autoZero"/>
        <c:auto val="1"/>
        <c:lblAlgn val="ctr"/>
        <c:lblOffset val="100"/>
        <c:noMultiLvlLbl val="0"/>
      </c:catAx>
      <c:valAx>
        <c:axId val="1333663119"/>
        <c:scaling>
          <c:orientation val="minMax"/>
        </c:scaling>
        <c:delete val="1"/>
        <c:axPos val="l"/>
        <c:numFmt formatCode="General" sourceLinked="1"/>
        <c:majorTickMark val="out"/>
        <c:minorTickMark val="none"/>
        <c:tickLblPos val="nextTo"/>
        <c:crossAx val="366292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191414"/>
    </a:solid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en-US" sz="12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Sheet1!$B$8</c:f>
              <c:strCache>
                <c:ptCount val="1"/>
                <c:pt idx="0">
                  <c:v>% Market Share</c:v>
                </c:pt>
              </c:strCache>
            </c:strRef>
          </c:tx>
          <c:spPr>
            <a:solidFill>
              <a:schemeClr val="bg1">
                <a:lumMod val="75000"/>
              </a:schemeClr>
            </a:solidFill>
            <a:ln>
              <a:noFill/>
            </a:ln>
            <a:effectLst/>
          </c:spPr>
          <c:invertIfNegative val="0"/>
          <c:dPt>
            <c:idx val="0"/>
            <c:invertIfNegative val="0"/>
            <c:bubble3D val="0"/>
            <c:spPr>
              <a:solidFill>
                <a:srgbClr val="1ED760"/>
              </a:solidFill>
              <a:ln>
                <a:noFill/>
              </a:ln>
              <a:effectLst/>
            </c:spPr>
            <c:extLst>
              <c:ext xmlns:c16="http://schemas.microsoft.com/office/drawing/2014/chart" uri="{C3380CC4-5D6E-409C-BE32-E72D297353CC}">
                <c16:uniqueId val="{00000001-05CF-4086-9551-C9325D15B4A6}"/>
              </c:ext>
            </c:extLst>
          </c:dPt>
          <c:dLbls>
            <c:dLbl>
              <c:idx val="0"/>
              <c:spPr>
                <a:noFill/>
                <a:ln>
                  <a:noFill/>
                </a:ln>
                <a:effectLst/>
              </c:spPr>
              <c:txPr>
                <a:bodyPr rot="0" spcFirstLastPara="1" vertOverflow="ellipsis" vert="horz" wrap="square" lIns="38100" tIns="19050" rIns="38100" bIns="19050" anchor="ctr" anchorCtr="1">
                  <a:spAutoFit/>
                </a:bodyPr>
                <a:lstStyle/>
                <a:p>
                  <a:pPr>
                    <a:defRPr lang="en-US" sz="1600" b="1" i="0" u="none" strike="noStrike" kern="1200" baseline="0">
                      <a:solidFill>
                        <a:srgbClr val="1ED760"/>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05CF-4086-9551-C9325D15B4A6}"/>
                </c:ext>
              </c:extLst>
            </c:dLbl>
            <c:spPr>
              <a:noFill/>
              <a:ln>
                <a:noFill/>
              </a:ln>
              <a:effectLst/>
            </c:spPr>
            <c:txPr>
              <a:bodyPr rot="0" spcFirstLastPara="1" vertOverflow="ellipsis" vert="horz" wrap="square" lIns="38100" tIns="19050" rIns="38100" bIns="19050" anchor="ctr" anchorCtr="1">
                <a:spAutoFit/>
              </a:bodyPr>
              <a:lstStyle/>
              <a:p>
                <a:pPr>
                  <a:defRPr lang="en-US" sz="11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Sheet1!$A$9:$A$12</c:f>
              <c:strCache>
                <c:ptCount val="4"/>
                <c:pt idx="0">
                  <c:v>Spotify</c:v>
                </c:pt>
                <c:pt idx="1">
                  <c:v>Apple Music</c:v>
                </c:pt>
                <c:pt idx="2">
                  <c:v>Amazon Music</c:v>
                </c:pt>
                <c:pt idx="3">
                  <c:v>Youtube Music</c:v>
                </c:pt>
              </c:strCache>
            </c:strRef>
          </c:cat>
          <c:val>
            <c:numRef>
              <c:f>Sheet1!$B$9:$B$12</c:f>
              <c:numCache>
                <c:formatCode>General</c:formatCode>
                <c:ptCount val="4"/>
                <c:pt idx="0">
                  <c:v>30.5</c:v>
                </c:pt>
                <c:pt idx="1">
                  <c:v>13.5</c:v>
                </c:pt>
                <c:pt idx="2">
                  <c:v>13.3</c:v>
                </c:pt>
                <c:pt idx="3">
                  <c:v>8.9</c:v>
                </c:pt>
              </c:numCache>
            </c:numRef>
          </c:val>
          <c:extLst>
            <c:ext xmlns:c16="http://schemas.microsoft.com/office/drawing/2014/chart" uri="{C3380CC4-5D6E-409C-BE32-E72D297353CC}">
              <c16:uniqueId val="{00000002-05CF-4086-9551-C9325D15B4A6}"/>
            </c:ext>
          </c:extLst>
        </c:ser>
        <c:dLbls>
          <c:dLblPos val="outEnd"/>
          <c:showLegendKey val="0"/>
          <c:showVal val="1"/>
          <c:showCatName val="0"/>
          <c:showSerName val="0"/>
          <c:showPercent val="0"/>
          <c:showBubbleSize val="0"/>
        </c:dLbls>
        <c:gapWidth val="80"/>
        <c:overlap val="-27"/>
        <c:axId val="366305871"/>
        <c:axId val="379961263"/>
      </c:barChart>
      <c:catAx>
        <c:axId val="3663058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bg1"/>
                </a:solidFill>
                <a:latin typeface="+mn-lt"/>
                <a:ea typeface="+mn-ea"/>
                <a:cs typeface="+mn-cs"/>
              </a:defRPr>
            </a:pPr>
            <a:endParaRPr lang="en-US"/>
          </a:p>
        </c:txPr>
        <c:crossAx val="379961263"/>
        <c:crosses val="autoZero"/>
        <c:auto val="1"/>
        <c:lblAlgn val="ctr"/>
        <c:lblOffset val="100"/>
        <c:noMultiLvlLbl val="0"/>
      </c:catAx>
      <c:valAx>
        <c:axId val="379961263"/>
        <c:scaling>
          <c:orientation val="minMax"/>
        </c:scaling>
        <c:delete val="1"/>
        <c:axPos val="l"/>
        <c:numFmt formatCode="General" sourceLinked="1"/>
        <c:majorTickMark val="none"/>
        <c:minorTickMark val="none"/>
        <c:tickLblPos val="nextTo"/>
        <c:crossAx val="3663058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191414"/>
    </a:solidFill>
    <a:ln w="9525" cap="flat" cmpd="sng" algn="ctr">
      <a:noFill/>
      <a:round/>
    </a:ln>
    <a:effectLst/>
  </c:spPr>
  <c:txPr>
    <a:bodyPr/>
    <a:lstStyle/>
    <a:p>
      <a:pPr>
        <a:defRPr lang="en-US" sz="1000" b="0" i="0" u="none" strike="noStrike" kern="1200" baseline="0">
          <a:solidFill>
            <a:schemeClr val="tx1"/>
          </a:solidFill>
          <a:latin typeface="+mn-lt"/>
          <a:ea typeface="+mn-ea"/>
          <a:cs typeface="+mn-cs"/>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C4B1D4"/>
                </a:solidFill>
                <a:latin typeface="+mn-lt"/>
                <a:ea typeface="+mn-ea"/>
                <a:cs typeface="+mn-cs"/>
              </a:defRPr>
            </a:pPr>
            <a:r>
              <a:rPr lang="en-IN" sz="1800" b="1">
                <a:solidFill>
                  <a:srgbClr val="C4B1D4"/>
                </a:solidFill>
                <a:latin typeface="Garamond" panose="02020404030301010803" pitchFamily="18" charset="0"/>
              </a:rPr>
              <a:t>YoY % Change</a:t>
            </a:r>
            <a:r>
              <a:rPr lang="en-IN" sz="1800" b="1" baseline="0">
                <a:solidFill>
                  <a:srgbClr val="C4B1D4"/>
                </a:solidFill>
                <a:latin typeface="Garamond" panose="02020404030301010803" pitchFamily="18" charset="0"/>
              </a:rPr>
              <a:t> in Users </a:t>
            </a:r>
            <a:endParaRPr lang="en-IN" sz="1800" b="1">
              <a:solidFill>
                <a:srgbClr val="C4B1D4"/>
              </a:solidFill>
              <a:latin typeface="Garamond" panose="02020404030301010803"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C4B1D4"/>
              </a:solidFill>
              <a:latin typeface="+mn-lt"/>
              <a:ea typeface="+mn-ea"/>
              <a:cs typeface="+mn-cs"/>
            </a:defRPr>
          </a:pPr>
          <a:endParaRPr lang="en-US"/>
        </a:p>
      </c:txPr>
    </c:title>
    <c:autoTitleDeleted val="0"/>
    <c:plotArea>
      <c:layout/>
      <c:lineChart>
        <c:grouping val="standard"/>
        <c:varyColors val="0"/>
        <c:ser>
          <c:idx val="1"/>
          <c:order val="1"/>
          <c:tx>
            <c:strRef>
              <c:f>Sheet1!$E$9</c:f>
              <c:strCache>
                <c:ptCount val="1"/>
                <c:pt idx="0">
                  <c:v>Monthly Active Users (MAUs)</c:v>
                </c:pt>
              </c:strCache>
            </c:strRef>
          </c:tx>
          <c:spPr>
            <a:ln w="28575" cap="rnd">
              <a:solidFill>
                <a:srgbClr val="1ED760"/>
              </a:solidFill>
              <a:round/>
            </a:ln>
            <a:effectLst/>
          </c:spPr>
          <c:marker>
            <c:symbol val="none"/>
          </c:marker>
          <c:cat>
            <c:numRef>
              <c:f>Sheet1!$D$10:$D$12</c:f>
              <c:numCache>
                <c:formatCode>General</c:formatCode>
                <c:ptCount val="3"/>
                <c:pt idx="0">
                  <c:v>2021</c:v>
                </c:pt>
                <c:pt idx="1">
                  <c:v>2022</c:v>
                </c:pt>
                <c:pt idx="2">
                  <c:v>2023</c:v>
                </c:pt>
              </c:numCache>
            </c:numRef>
          </c:cat>
          <c:val>
            <c:numRef>
              <c:f>Sheet1!$E$10:$E$12</c:f>
              <c:numCache>
                <c:formatCode>0%</c:formatCode>
                <c:ptCount val="3"/>
                <c:pt idx="0">
                  <c:v>0.17681159420289855</c:v>
                </c:pt>
                <c:pt idx="1">
                  <c:v>0.20443349753694581</c:v>
                </c:pt>
                <c:pt idx="2">
                  <c:v>0.17382413087934559</c:v>
                </c:pt>
              </c:numCache>
            </c:numRef>
          </c:val>
          <c:smooth val="0"/>
          <c:extLst>
            <c:ext xmlns:c16="http://schemas.microsoft.com/office/drawing/2014/chart" uri="{C3380CC4-5D6E-409C-BE32-E72D297353CC}">
              <c16:uniqueId val="{00000000-5B03-40F5-ADD5-46CE6BC4CCAA}"/>
            </c:ext>
          </c:extLst>
        </c:ser>
        <c:ser>
          <c:idx val="2"/>
          <c:order val="2"/>
          <c:tx>
            <c:strRef>
              <c:f>Sheet1!$F$9</c:f>
              <c:strCache>
                <c:ptCount val="1"/>
                <c:pt idx="0">
                  <c:v>Premium Subscribers</c:v>
                </c:pt>
              </c:strCache>
            </c:strRef>
          </c:tx>
          <c:spPr>
            <a:ln w="28575" cap="rnd">
              <a:solidFill>
                <a:srgbClr val="A5BBD1"/>
              </a:solidFill>
              <a:round/>
            </a:ln>
            <a:effectLst/>
          </c:spPr>
          <c:marker>
            <c:symbol val="none"/>
          </c:marker>
          <c:cat>
            <c:numRef>
              <c:f>Sheet1!$D$10:$D$12</c:f>
              <c:numCache>
                <c:formatCode>General</c:formatCode>
                <c:ptCount val="3"/>
                <c:pt idx="0">
                  <c:v>2021</c:v>
                </c:pt>
                <c:pt idx="1">
                  <c:v>2022</c:v>
                </c:pt>
                <c:pt idx="2">
                  <c:v>2023</c:v>
                </c:pt>
              </c:numCache>
            </c:numRef>
          </c:cat>
          <c:val>
            <c:numRef>
              <c:f>Sheet1!$F$10:$F$12</c:f>
              <c:numCache>
                <c:formatCode>0%</c:formatCode>
                <c:ptCount val="3"/>
                <c:pt idx="0">
                  <c:v>0.16129032258064516</c:v>
                </c:pt>
                <c:pt idx="1">
                  <c:v>0.1388888888888889</c:v>
                </c:pt>
                <c:pt idx="2">
                  <c:v>0.1024390243902439</c:v>
                </c:pt>
              </c:numCache>
            </c:numRef>
          </c:val>
          <c:smooth val="0"/>
          <c:extLst>
            <c:ext xmlns:c16="http://schemas.microsoft.com/office/drawing/2014/chart" uri="{C3380CC4-5D6E-409C-BE32-E72D297353CC}">
              <c16:uniqueId val="{00000001-5B03-40F5-ADD5-46CE6BC4CCAA}"/>
            </c:ext>
          </c:extLst>
        </c:ser>
        <c:dLbls>
          <c:showLegendKey val="0"/>
          <c:showVal val="0"/>
          <c:showCatName val="0"/>
          <c:showSerName val="0"/>
          <c:showPercent val="0"/>
          <c:showBubbleSize val="0"/>
        </c:dLbls>
        <c:smooth val="0"/>
        <c:axId val="873329856"/>
        <c:axId val="868443008"/>
        <c:extLst>
          <c:ext xmlns:c15="http://schemas.microsoft.com/office/drawing/2012/chart" uri="{02D57815-91ED-43cb-92C2-25804820EDAC}">
            <c15:filteredLineSeries>
              <c15:ser>
                <c:idx val="0"/>
                <c:order val="0"/>
                <c:tx>
                  <c:strRef>
                    <c:extLst>
                      <c:ext uri="{02D57815-91ED-43cb-92C2-25804820EDAC}">
                        <c15:formulaRef>
                          <c15:sqref>Sheet1!$D$9</c15:sqref>
                        </c15:formulaRef>
                      </c:ext>
                    </c:extLst>
                    <c:strCache>
                      <c:ptCount val="1"/>
                      <c:pt idx="0">
                        <c:v>Year</c:v>
                      </c:pt>
                    </c:strCache>
                  </c:strRef>
                </c:tx>
                <c:spPr>
                  <a:ln w="28575" cap="rnd">
                    <a:solidFill>
                      <a:schemeClr val="accent1"/>
                    </a:solidFill>
                    <a:round/>
                  </a:ln>
                  <a:effectLst/>
                </c:spPr>
                <c:marker>
                  <c:symbol val="none"/>
                </c:marker>
                <c:cat>
                  <c:numRef>
                    <c:extLst>
                      <c:ext uri="{02D57815-91ED-43cb-92C2-25804820EDAC}">
                        <c15:formulaRef>
                          <c15:sqref>Sheet1!$D$10:$D$12</c15:sqref>
                        </c15:formulaRef>
                      </c:ext>
                    </c:extLst>
                    <c:numCache>
                      <c:formatCode>General</c:formatCode>
                      <c:ptCount val="3"/>
                      <c:pt idx="0">
                        <c:v>2021</c:v>
                      </c:pt>
                      <c:pt idx="1">
                        <c:v>2022</c:v>
                      </c:pt>
                      <c:pt idx="2">
                        <c:v>2023</c:v>
                      </c:pt>
                    </c:numCache>
                  </c:numRef>
                </c:cat>
                <c:val>
                  <c:numRef>
                    <c:extLst>
                      <c:ext uri="{02D57815-91ED-43cb-92C2-25804820EDAC}">
                        <c15:formulaRef>
                          <c15:sqref>Sheet1!$D$10:$D$12</c15:sqref>
                        </c15:formulaRef>
                      </c:ext>
                    </c:extLst>
                    <c:numCache>
                      <c:formatCode>General</c:formatCode>
                      <c:ptCount val="3"/>
                      <c:pt idx="0">
                        <c:v>2021</c:v>
                      </c:pt>
                      <c:pt idx="1">
                        <c:v>2022</c:v>
                      </c:pt>
                      <c:pt idx="2">
                        <c:v>2023</c:v>
                      </c:pt>
                    </c:numCache>
                  </c:numRef>
                </c:val>
                <c:smooth val="0"/>
                <c:extLst>
                  <c:ext xmlns:c16="http://schemas.microsoft.com/office/drawing/2014/chart" uri="{C3380CC4-5D6E-409C-BE32-E72D297353CC}">
                    <c16:uniqueId val="{00000002-5B03-40F5-ADD5-46CE6BC4CCAA}"/>
                  </c:ext>
                </c:extLst>
              </c15:ser>
            </c15:filteredLineSeries>
          </c:ext>
        </c:extLst>
      </c:lineChart>
      <c:catAx>
        <c:axId val="873329856"/>
        <c:scaling>
          <c:orientation val="minMax"/>
        </c:scaling>
        <c:delete val="0"/>
        <c:axPos val="b"/>
        <c:numFmt formatCode="General" sourceLinked="1"/>
        <c:majorTickMark val="none"/>
        <c:minorTickMark val="none"/>
        <c:tickLblPos val="nextTo"/>
        <c:spPr>
          <a:noFill/>
          <a:ln w="9525" cap="flat" cmpd="sng" algn="ctr">
            <a:solidFill>
              <a:srgbClr val="C4B1D4"/>
            </a:solidFill>
            <a:round/>
          </a:ln>
          <a:effectLst/>
        </c:spPr>
        <c:txPr>
          <a:bodyPr rot="-60000000" spcFirstLastPara="1" vertOverflow="ellipsis" vert="horz" wrap="square" anchor="ctr" anchorCtr="1"/>
          <a:lstStyle/>
          <a:p>
            <a:pPr>
              <a:defRPr sz="1100" b="1" i="0" u="none" strike="noStrike" kern="1200" baseline="0">
                <a:solidFill>
                  <a:srgbClr val="C4B1D4"/>
                </a:solidFill>
                <a:latin typeface="+mn-lt"/>
                <a:ea typeface="+mn-ea"/>
                <a:cs typeface="+mn-cs"/>
              </a:defRPr>
            </a:pPr>
            <a:endParaRPr lang="en-US"/>
          </a:p>
        </c:txPr>
        <c:crossAx val="868443008"/>
        <c:crosses val="autoZero"/>
        <c:auto val="1"/>
        <c:lblAlgn val="ctr"/>
        <c:lblOffset val="100"/>
        <c:noMultiLvlLbl val="0"/>
      </c:catAx>
      <c:valAx>
        <c:axId val="868443008"/>
        <c:scaling>
          <c:orientation val="minMax"/>
        </c:scaling>
        <c:delete val="0"/>
        <c:axPos val="l"/>
        <c:numFmt formatCode="0%" sourceLinked="1"/>
        <c:majorTickMark val="none"/>
        <c:minorTickMark val="none"/>
        <c:tickLblPos val="nextTo"/>
        <c:spPr>
          <a:noFill/>
          <a:ln>
            <a:solidFill>
              <a:srgbClr val="C4B1D4"/>
            </a:solidFill>
          </a:ln>
          <a:effectLst/>
        </c:spPr>
        <c:txPr>
          <a:bodyPr rot="-60000000" spcFirstLastPara="1" vertOverflow="ellipsis" vert="horz" wrap="square" anchor="ctr" anchorCtr="1"/>
          <a:lstStyle/>
          <a:p>
            <a:pPr>
              <a:defRPr sz="1200" b="1" i="0" u="none" strike="noStrike" kern="1200" baseline="0">
                <a:solidFill>
                  <a:srgbClr val="C4B1D4"/>
                </a:solidFill>
                <a:latin typeface="+mn-lt"/>
                <a:ea typeface="+mn-ea"/>
                <a:cs typeface="+mn-cs"/>
              </a:defRPr>
            </a:pPr>
            <a:endParaRPr lang="en-US"/>
          </a:p>
        </c:txPr>
        <c:crossAx val="873329856"/>
        <c:crosses val="autoZero"/>
        <c:crossBetween val="between"/>
      </c:valAx>
      <c:spPr>
        <a:noFill/>
        <a:ln>
          <a:noFill/>
        </a:ln>
        <a:effectLst/>
      </c:spPr>
    </c:plotArea>
    <c:legend>
      <c:legendPos val="b"/>
      <c:layout>
        <c:manualLayout>
          <c:xMode val="edge"/>
          <c:yMode val="edge"/>
          <c:x val="0.15497100792687227"/>
          <c:y val="0.93860013756889948"/>
          <c:w val="0.63273136369497607"/>
          <c:h val="4.647992200904634E-2"/>
        </c:manualLayout>
      </c:layout>
      <c:overlay val="0"/>
      <c:spPr>
        <a:noFill/>
        <a:ln>
          <a:noFill/>
        </a:ln>
        <a:effectLst/>
      </c:spPr>
      <c:txPr>
        <a:bodyPr rot="0" spcFirstLastPara="1" vertOverflow="ellipsis" vert="horz" wrap="square" anchor="ctr" anchorCtr="1"/>
        <a:lstStyle/>
        <a:p>
          <a:pPr>
            <a:defRPr sz="1100" b="1" i="0" u="none" strike="noStrike" kern="1200" baseline="0">
              <a:solidFill>
                <a:srgbClr val="FFD4D9"/>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C346D2-E95A-45FA-99AE-160074EE960B}" type="datetimeFigureOut">
              <a:rPr lang="en-US" smtClean="0"/>
              <a:t>2/21/2024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98AD37-DEA8-4946-B47D-EEEDE671A6EF}" type="slidenum">
              <a:rPr lang="en-US" smtClean="0"/>
              <a:t>‹#›</a:t>
            </a:fld>
            <a:endParaRPr lang="en-US"/>
          </a:p>
        </p:txBody>
      </p:sp>
    </p:spTree>
    <p:extLst>
      <p:ext uri="{BB962C8B-B14F-4D97-AF65-F5344CB8AC3E}">
        <p14:creationId xmlns:p14="http://schemas.microsoft.com/office/powerpoint/2010/main" val="1056442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398AD37-DEA8-4946-B47D-EEEDE671A6EF}" type="slidenum">
              <a:rPr lang="en-US" smtClean="0"/>
              <a:t>1</a:t>
            </a:fld>
            <a:endParaRPr lang="en-US"/>
          </a:p>
        </p:txBody>
      </p:sp>
    </p:spTree>
    <p:extLst>
      <p:ext uri="{BB962C8B-B14F-4D97-AF65-F5344CB8AC3E}">
        <p14:creationId xmlns:p14="http://schemas.microsoft.com/office/powerpoint/2010/main" val="31582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CF738-7211-BF84-399E-6F2DB687AE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24A5B7-D640-5664-550E-51BC58E2CA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AF8883-BF3A-D80E-4BA1-DA45F5A254D6}"/>
              </a:ext>
            </a:extLst>
          </p:cNvPr>
          <p:cNvSpPr>
            <a:spLocks noGrp="1"/>
          </p:cNvSpPr>
          <p:nvPr>
            <p:ph type="body" idx="1"/>
          </p:nvPr>
        </p:nvSpPr>
        <p:spPr/>
        <p:txBody>
          <a:bodyPr/>
          <a:lstStyle/>
          <a:p>
            <a:r>
              <a:rPr lang="en-US" sz="1200" b="1">
                <a:solidFill>
                  <a:schemeClr val="bg1"/>
                </a:solidFill>
              </a:rPr>
              <a:t>Spotify, the popular audio streaming service, has employed an interesting pricing strategy to cater to its diverse user base. Let's delve into the details:</a:t>
            </a:r>
          </a:p>
          <a:p>
            <a:endParaRPr lang="en-US" sz="1200" b="1">
              <a:solidFill>
                <a:schemeClr val="bg1"/>
              </a:solidFill>
            </a:endParaRPr>
          </a:p>
          <a:p>
            <a:r>
              <a:rPr lang="en-US" sz="1200" b="1">
                <a:solidFill>
                  <a:schemeClr val="bg1"/>
                </a:solidFill>
              </a:rPr>
              <a:t>1. Freemium Model: Spotify initially adopted a freemium pricing model. This approach allowed basic functionality for free, while charging users for additional features such as ad-free streaming and offline music downloads².</a:t>
            </a:r>
          </a:p>
          <a:p>
            <a:endParaRPr lang="en-US" sz="1200" b="1">
              <a:solidFill>
                <a:schemeClr val="bg1"/>
              </a:solidFill>
            </a:endParaRPr>
          </a:p>
          <a:p>
            <a:r>
              <a:rPr lang="en-US" sz="1200" b="1">
                <a:solidFill>
                  <a:schemeClr val="bg1"/>
                </a:solidFill>
              </a:rPr>
              <a:t>2. Localized Pricing Optimization: Spotify goes beyond setting fixed prices in local currencies. Instead, they use market research and data to optimize pricing for each local market. By tailoring prices to suit consumers in specific countries, they reduce customer friction and build trust³.</a:t>
            </a:r>
          </a:p>
          <a:p>
            <a:endParaRPr lang="en-US" sz="1200" b="1">
              <a:solidFill>
                <a:schemeClr val="bg1"/>
              </a:solidFill>
            </a:endParaRPr>
          </a:p>
          <a:p>
            <a:r>
              <a:rPr lang="en-US" sz="1200" b="1">
                <a:solidFill>
                  <a:schemeClr val="bg1"/>
                </a:solidFill>
              </a:rPr>
              <a:t>3. Premium Price Adjustments: In 2023, Spotify made changes to its Premium prices across several markets. Existing subscribers in the US and other countries were affected by these adjustments. Here are the new prices:</a:t>
            </a:r>
          </a:p>
          <a:p>
            <a:r>
              <a:rPr lang="en-US" sz="1200" b="1">
                <a:solidFill>
                  <a:schemeClr val="bg1"/>
                </a:solidFill>
              </a:rPr>
              <a:t>    - Premium Individual: $10.99 per month</a:t>
            </a:r>
          </a:p>
          <a:p>
            <a:r>
              <a:rPr lang="en-US" sz="1200" b="1">
                <a:solidFill>
                  <a:schemeClr val="bg1"/>
                </a:solidFill>
              </a:rPr>
              <a:t>    - Premium Duo: $14.99 per month</a:t>
            </a:r>
          </a:p>
          <a:p>
            <a:r>
              <a:rPr lang="en-US" sz="1200" b="1">
                <a:solidFill>
                  <a:schemeClr val="bg1"/>
                </a:solidFill>
              </a:rPr>
              <a:t>    - Premium Family: $16.99 per month</a:t>
            </a:r>
          </a:p>
          <a:p>
            <a:r>
              <a:rPr lang="en-US" sz="1200" b="1">
                <a:solidFill>
                  <a:schemeClr val="bg1"/>
                </a:solidFill>
              </a:rPr>
              <a:t>    - Premium Student: $5.99 per month¹</a:t>
            </a:r>
          </a:p>
          <a:p>
            <a:endParaRPr lang="en-US" sz="1200" b="1">
              <a:solidFill>
                <a:schemeClr val="bg1"/>
              </a:solidFill>
            </a:endParaRPr>
          </a:p>
          <a:p>
            <a:r>
              <a:rPr lang="en-US" sz="1200" b="1">
                <a:solidFill>
                  <a:schemeClr val="bg1"/>
                </a:solidFill>
              </a:rPr>
              <a:t>4. Four Premium Account Tiers: Spotify offers four premium plans based on individual needs:</a:t>
            </a:r>
          </a:p>
          <a:p>
            <a:r>
              <a:rPr lang="en-US" sz="1200" b="1">
                <a:solidFill>
                  <a:schemeClr val="bg1"/>
                </a:solidFill>
              </a:rPr>
              <a:t>    - Premium Individual: For solo listeners.</a:t>
            </a:r>
          </a:p>
          <a:p>
            <a:r>
              <a:rPr lang="en-US" sz="1200" b="1">
                <a:solidFill>
                  <a:schemeClr val="bg1"/>
                </a:solidFill>
              </a:rPr>
              <a:t>    - Premium Duo: Ideal for couples or pairs.</a:t>
            </a:r>
          </a:p>
          <a:p>
            <a:r>
              <a:rPr lang="en-US" sz="1200" b="1">
                <a:solidFill>
                  <a:schemeClr val="bg1"/>
                </a:solidFill>
              </a:rPr>
              <a:t>    - Premium Family: Designed for families.</a:t>
            </a:r>
          </a:p>
          <a:p>
            <a:r>
              <a:rPr lang="en-US" sz="1200" b="1">
                <a:solidFill>
                  <a:schemeClr val="bg1"/>
                </a:solidFill>
              </a:rPr>
              <a:t>    - Premium Student: Tailored for students⁴.</a:t>
            </a:r>
          </a:p>
          <a:p>
            <a:endParaRPr lang="en-US" sz="1200" b="1">
              <a:solidFill>
                <a:schemeClr val="bg1"/>
              </a:solidFill>
            </a:endParaRPr>
          </a:p>
          <a:p>
            <a:r>
              <a:rPr lang="en-US" sz="1200" b="1">
                <a:solidFill>
                  <a:schemeClr val="bg1"/>
                </a:solidFill>
              </a:rPr>
              <a:t>In summary, Spotify's pricing strategy combines a freemium approach with localized optimization, ensuring a wide reach and a seamless experience for music enthusiasts worldwide. 🎶🔊</a:t>
            </a:r>
          </a:p>
          <a:p>
            <a:endParaRPr lang="en-US"/>
          </a:p>
        </p:txBody>
      </p:sp>
      <p:sp>
        <p:nvSpPr>
          <p:cNvPr id="4" name="Slide Number Placeholder 3">
            <a:extLst>
              <a:ext uri="{FF2B5EF4-FFF2-40B4-BE49-F238E27FC236}">
                <a16:creationId xmlns:a16="http://schemas.microsoft.com/office/drawing/2014/main" id="{A89A7F2E-FB93-9627-8C74-601AA3156007}"/>
              </a:ext>
            </a:extLst>
          </p:cNvPr>
          <p:cNvSpPr>
            <a:spLocks noGrp="1"/>
          </p:cNvSpPr>
          <p:nvPr>
            <p:ph type="sldNum" sz="quarter" idx="5"/>
          </p:nvPr>
        </p:nvSpPr>
        <p:spPr/>
        <p:txBody>
          <a:bodyPr/>
          <a:lstStyle/>
          <a:p>
            <a:fld id="{E398AD37-DEA8-4946-B47D-EEEDE671A6EF}" type="slidenum">
              <a:rPr lang="en-US" smtClean="0"/>
              <a:t>13</a:t>
            </a:fld>
            <a:endParaRPr lang="en-US"/>
          </a:p>
        </p:txBody>
      </p:sp>
    </p:spTree>
    <p:extLst>
      <p:ext uri="{BB962C8B-B14F-4D97-AF65-F5344CB8AC3E}">
        <p14:creationId xmlns:p14="http://schemas.microsoft.com/office/powerpoint/2010/main" val="2980185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F826E-E74E-34DD-0B3B-17F2733FCF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793E62-207E-10FF-640F-F291998828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043CCB-7F14-C204-6004-30C5D1BA2961}"/>
              </a:ext>
            </a:extLst>
          </p:cNvPr>
          <p:cNvSpPr>
            <a:spLocks noGrp="1"/>
          </p:cNvSpPr>
          <p:nvPr>
            <p:ph type="body" idx="1"/>
          </p:nvPr>
        </p:nvSpPr>
        <p:spPr/>
        <p:txBody>
          <a:bodyPr/>
          <a:lstStyle/>
          <a:p>
            <a:r>
              <a:rPr lang="en-US" sz="1200" b="1">
                <a:solidFill>
                  <a:schemeClr val="bg1"/>
                </a:solidFill>
              </a:rPr>
              <a:t>Spotify, the popular audio streaming service, has employed an interesting pricing strategy to cater to its diverse user base. Let's delve into the details:</a:t>
            </a:r>
          </a:p>
          <a:p>
            <a:endParaRPr lang="en-US" sz="1200" b="1">
              <a:solidFill>
                <a:schemeClr val="bg1"/>
              </a:solidFill>
            </a:endParaRPr>
          </a:p>
          <a:p>
            <a:r>
              <a:rPr lang="en-US" sz="1200" b="1">
                <a:solidFill>
                  <a:schemeClr val="bg1"/>
                </a:solidFill>
              </a:rPr>
              <a:t>1. Freemium Model: Spotify initially adopted a freemium pricing model. This approach allowed basic functionality for free, while charging users for additional features such as ad-free streaming and offline music downloads².</a:t>
            </a:r>
          </a:p>
          <a:p>
            <a:endParaRPr lang="en-US" sz="1200" b="1">
              <a:solidFill>
                <a:schemeClr val="bg1"/>
              </a:solidFill>
            </a:endParaRPr>
          </a:p>
          <a:p>
            <a:r>
              <a:rPr lang="en-US" sz="1200" b="1">
                <a:solidFill>
                  <a:schemeClr val="bg1"/>
                </a:solidFill>
              </a:rPr>
              <a:t>2. Localized Pricing Optimization: Spotify goes beyond setting fixed prices in local currencies. Instead, they use market research and data to optimize pricing for each local market. By tailoring prices to suit consumers in specific countries, they reduce customer friction and build trust³.</a:t>
            </a:r>
          </a:p>
          <a:p>
            <a:endParaRPr lang="en-US" sz="1200" b="1">
              <a:solidFill>
                <a:schemeClr val="bg1"/>
              </a:solidFill>
            </a:endParaRPr>
          </a:p>
          <a:p>
            <a:r>
              <a:rPr lang="en-US" sz="1200" b="1">
                <a:solidFill>
                  <a:schemeClr val="bg1"/>
                </a:solidFill>
              </a:rPr>
              <a:t>3. Premium Price Adjustments: In 2023, Spotify made changes to its Premium prices across several markets. Existing subscribers in the US and other countries were affected by these adjustments. Here are the new prices:</a:t>
            </a:r>
          </a:p>
          <a:p>
            <a:r>
              <a:rPr lang="en-US" sz="1200" b="1">
                <a:solidFill>
                  <a:schemeClr val="bg1"/>
                </a:solidFill>
              </a:rPr>
              <a:t>    - Premium Individual: $10.99 per month</a:t>
            </a:r>
          </a:p>
          <a:p>
            <a:r>
              <a:rPr lang="en-US" sz="1200" b="1">
                <a:solidFill>
                  <a:schemeClr val="bg1"/>
                </a:solidFill>
              </a:rPr>
              <a:t>    - Premium Duo: $14.99 per month</a:t>
            </a:r>
          </a:p>
          <a:p>
            <a:r>
              <a:rPr lang="en-US" sz="1200" b="1">
                <a:solidFill>
                  <a:schemeClr val="bg1"/>
                </a:solidFill>
              </a:rPr>
              <a:t>    - Premium Family: $16.99 per month</a:t>
            </a:r>
          </a:p>
          <a:p>
            <a:r>
              <a:rPr lang="en-US" sz="1200" b="1">
                <a:solidFill>
                  <a:schemeClr val="bg1"/>
                </a:solidFill>
              </a:rPr>
              <a:t>    - Premium Student: $5.99 per month¹</a:t>
            </a:r>
          </a:p>
          <a:p>
            <a:endParaRPr lang="en-US" sz="1200" b="1">
              <a:solidFill>
                <a:schemeClr val="bg1"/>
              </a:solidFill>
            </a:endParaRPr>
          </a:p>
          <a:p>
            <a:r>
              <a:rPr lang="en-US" sz="1200" b="1">
                <a:solidFill>
                  <a:schemeClr val="bg1"/>
                </a:solidFill>
              </a:rPr>
              <a:t>4. Four Premium Account Tiers: Spotify offers four premium plans based on individual needs:</a:t>
            </a:r>
          </a:p>
          <a:p>
            <a:r>
              <a:rPr lang="en-US" sz="1200" b="1">
                <a:solidFill>
                  <a:schemeClr val="bg1"/>
                </a:solidFill>
              </a:rPr>
              <a:t>    - Premium Individual: For solo listeners.</a:t>
            </a:r>
          </a:p>
          <a:p>
            <a:r>
              <a:rPr lang="en-US" sz="1200" b="1">
                <a:solidFill>
                  <a:schemeClr val="bg1"/>
                </a:solidFill>
              </a:rPr>
              <a:t>    - Premium Duo: Ideal for couples or pairs.</a:t>
            </a:r>
          </a:p>
          <a:p>
            <a:r>
              <a:rPr lang="en-US" sz="1200" b="1">
                <a:solidFill>
                  <a:schemeClr val="bg1"/>
                </a:solidFill>
              </a:rPr>
              <a:t>    - Premium Family: Designed for families.</a:t>
            </a:r>
          </a:p>
          <a:p>
            <a:r>
              <a:rPr lang="en-US" sz="1200" b="1">
                <a:solidFill>
                  <a:schemeClr val="bg1"/>
                </a:solidFill>
              </a:rPr>
              <a:t>    - Premium Student: Tailored for students⁴.</a:t>
            </a:r>
          </a:p>
          <a:p>
            <a:endParaRPr lang="en-US" sz="1200" b="1">
              <a:solidFill>
                <a:schemeClr val="bg1"/>
              </a:solidFill>
            </a:endParaRPr>
          </a:p>
          <a:p>
            <a:r>
              <a:rPr lang="en-US" sz="1200" b="1">
                <a:solidFill>
                  <a:schemeClr val="bg1"/>
                </a:solidFill>
              </a:rPr>
              <a:t>In summary, Spotify's pricing strategy combines a freemium approach with localized optimization, ensuring a wide reach and a seamless experience for music enthusiasts worldwide. 🎶🔊</a:t>
            </a:r>
          </a:p>
          <a:p>
            <a:endParaRPr lang="en-US"/>
          </a:p>
        </p:txBody>
      </p:sp>
      <p:sp>
        <p:nvSpPr>
          <p:cNvPr id="4" name="Slide Number Placeholder 3">
            <a:extLst>
              <a:ext uri="{FF2B5EF4-FFF2-40B4-BE49-F238E27FC236}">
                <a16:creationId xmlns:a16="http://schemas.microsoft.com/office/drawing/2014/main" id="{18CC2FCC-3D2E-EE0D-5FE8-C223D630AD80}"/>
              </a:ext>
            </a:extLst>
          </p:cNvPr>
          <p:cNvSpPr>
            <a:spLocks noGrp="1"/>
          </p:cNvSpPr>
          <p:nvPr>
            <p:ph type="sldNum" sz="quarter" idx="5"/>
          </p:nvPr>
        </p:nvSpPr>
        <p:spPr/>
        <p:txBody>
          <a:bodyPr/>
          <a:lstStyle/>
          <a:p>
            <a:fld id="{E398AD37-DEA8-4946-B47D-EEEDE671A6EF}" type="slidenum">
              <a:rPr lang="en-US" smtClean="0"/>
              <a:t>16</a:t>
            </a:fld>
            <a:endParaRPr lang="en-US"/>
          </a:p>
        </p:txBody>
      </p:sp>
    </p:spTree>
    <p:extLst>
      <p:ext uri="{BB962C8B-B14F-4D97-AF65-F5344CB8AC3E}">
        <p14:creationId xmlns:p14="http://schemas.microsoft.com/office/powerpoint/2010/main" val="1570823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r>
              <a:rPr lang="en-US" b="0" i="0">
                <a:solidFill>
                  <a:srgbClr val="1ED760"/>
                </a:solidFill>
                <a:effectLst/>
                <a:latin typeface="-apple-system"/>
              </a:rPr>
              <a:t>In 2019, Spotify implemented a 1% price increase across its subscription plans. Despite concerns about potential customer churn, the streaming giant strategically communicated the change to its users. Instead of framing it as a direct price hike, Spotify emphasized the added value and improved features that the slight increase would fund, such as enhanced music quality and a broader range of content.</a:t>
            </a:r>
          </a:p>
          <a:p>
            <a:pPr algn="l" fontAlgn="auto"/>
            <a:r>
              <a:rPr lang="en-US" b="0" i="0">
                <a:solidFill>
                  <a:srgbClr val="1ED760"/>
                </a:solidFill>
                <a:effectLst/>
                <a:latin typeface="-apple-system"/>
              </a:rPr>
              <a:t>The result was surprising – Spotify not only retained its user base but also reported an increase in overall revenue. Users seemed to recognize the value proposition and were willing to pay a little extra for an improved service.</a:t>
            </a:r>
          </a:p>
          <a:p>
            <a:endParaRPr lang="en-US"/>
          </a:p>
        </p:txBody>
      </p:sp>
      <p:sp>
        <p:nvSpPr>
          <p:cNvPr id="4" name="Slide Number Placeholder 3"/>
          <p:cNvSpPr>
            <a:spLocks noGrp="1"/>
          </p:cNvSpPr>
          <p:nvPr>
            <p:ph type="sldNum" sz="quarter" idx="5"/>
          </p:nvPr>
        </p:nvSpPr>
        <p:spPr/>
        <p:txBody>
          <a:bodyPr/>
          <a:lstStyle/>
          <a:p>
            <a:fld id="{E398AD37-DEA8-4946-B47D-EEEDE671A6EF}" type="slidenum">
              <a:rPr lang="en-US" smtClean="0"/>
              <a:t>17</a:t>
            </a:fld>
            <a:endParaRPr lang="en-US"/>
          </a:p>
        </p:txBody>
      </p:sp>
    </p:spTree>
    <p:extLst>
      <p:ext uri="{BB962C8B-B14F-4D97-AF65-F5344CB8AC3E}">
        <p14:creationId xmlns:p14="http://schemas.microsoft.com/office/powerpoint/2010/main" val="3519634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1A731-C3F0-38FD-3AFC-D2BD7F04D1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B19780-6BD3-35E1-0E8B-AC8664CDB3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08464C-99B5-732A-6EC0-2C82909C2AA6}"/>
              </a:ext>
            </a:extLst>
          </p:cNvPr>
          <p:cNvSpPr>
            <a:spLocks noGrp="1"/>
          </p:cNvSpPr>
          <p:nvPr>
            <p:ph type="body" idx="1"/>
          </p:nvPr>
        </p:nvSpPr>
        <p:spPr/>
        <p:txBody>
          <a:bodyPr/>
          <a:lstStyle/>
          <a:p>
            <a:r>
              <a:rPr lang="en-US" sz="1200" b="1">
                <a:solidFill>
                  <a:schemeClr val="bg1"/>
                </a:solidFill>
              </a:rPr>
              <a:t>Spotify, the popular audio streaming service, has employed an interesting pricing strategy to cater to its diverse user base. Let's delve into the details:</a:t>
            </a:r>
          </a:p>
          <a:p>
            <a:endParaRPr lang="en-US" sz="1200" b="1">
              <a:solidFill>
                <a:schemeClr val="bg1"/>
              </a:solidFill>
            </a:endParaRPr>
          </a:p>
          <a:p>
            <a:r>
              <a:rPr lang="en-US" sz="1200" b="1">
                <a:solidFill>
                  <a:schemeClr val="bg1"/>
                </a:solidFill>
              </a:rPr>
              <a:t>1. Freemium Model: Spotify initially adopted a freemium pricing model. This approach allowed basic functionality for free, while charging users for additional features such as ad-free streaming and offline music downloads².</a:t>
            </a:r>
          </a:p>
          <a:p>
            <a:endParaRPr lang="en-US" sz="1200" b="1">
              <a:solidFill>
                <a:schemeClr val="bg1"/>
              </a:solidFill>
            </a:endParaRPr>
          </a:p>
          <a:p>
            <a:r>
              <a:rPr lang="en-US" sz="1200" b="1">
                <a:solidFill>
                  <a:schemeClr val="bg1"/>
                </a:solidFill>
              </a:rPr>
              <a:t>2. Localized Pricing Optimization: Spotify goes beyond setting fixed prices in local currencies. Instead, they use market research and data to optimize pricing for each local market. By tailoring prices to suit consumers in specific countries, they reduce customer friction and build trust³.</a:t>
            </a:r>
          </a:p>
          <a:p>
            <a:endParaRPr lang="en-US" sz="1200" b="1">
              <a:solidFill>
                <a:schemeClr val="bg1"/>
              </a:solidFill>
            </a:endParaRPr>
          </a:p>
          <a:p>
            <a:r>
              <a:rPr lang="en-US" sz="1200" b="1">
                <a:solidFill>
                  <a:schemeClr val="bg1"/>
                </a:solidFill>
              </a:rPr>
              <a:t>3. Premium Price Adjustments: In 2023, Spotify made changes to its Premium prices across several markets. Existing subscribers in the US and other countries were affected by these adjustments. Here are the new prices:</a:t>
            </a:r>
          </a:p>
          <a:p>
            <a:r>
              <a:rPr lang="en-US" sz="1200" b="1">
                <a:solidFill>
                  <a:schemeClr val="bg1"/>
                </a:solidFill>
              </a:rPr>
              <a:t>    - Premium Individual: $10.99 per month</a:t>
            </a:r>
          </a:p>
          <a:p>
            <a:r>
              <a:rPr lang="en-US" sz="1200" b="1">
                <a:solidFill>
                  <a:schemeClr val="bg1"/>
                </a:solidFill>
              </a:rPr>
              <a:t>    - Premium Duo: $14.99 per month</a:t>
            </a:r>
          </a:p>
          <a:p>
            <a:r>
              <a:rPr lang="en-US" sz="1200" b="1">
                <a:solidFill>
                  <a:schemeClr val="bg1"/>
                </a:solidFill>
              </a:rPr>
              <a:t>    - Premium Family: $16.99 per month</a:t>
            </a:r>
          </a:p>
          <a:p>
            <a:r>
              <a:rPr lang="en-US" sz="1200" b="1">
                <a:solidFill>
                  <a:schemeClr val="bg1"/>
                </a:solidFill>
              </a:rPr>
              <a:t>    - Premium Student: $5.99 per month¹</a:t>
            </a:r>
          </a:p>
          <a:p>
            <a:endParaRPr lang="en-US" sz="1200" b="1">
              <a:solidFill>
                <a:schemeClr val="bg1"/>
              </a:solidFill>
            </a:endParaRPr>
          </a:p>
          <a:p>
            <a:r>
              <a:rPr lang="en-US" sz="1200" b="1">
                <a:solidFill>
                  <a:schemeClr val="bg1"/>
                </a:solidFill>
              </a:rPr>
              <a:t>4. Four Premium Account Tiers: Spotify offers four premium plans based on individual needs:</a:t>
            </a:r>
          </a:p>
          <a:p>
            <a:r>
              <a:rPr lang="en-US" sz="1200" b="1">
                <a:solidFill>
                  <a:schemeClr val="bg1"/>
                </a:solidFill>
              </a:rPr>
              <a:t>    - Premium Individual: For solo listeners.</a:t>
            </a:r>
          </a:p>
          <a:p>
            <a:r>
              <a:rPr lang="en-US" sz="1200" b="1">
                <a:solidFill>
                  <a:schemeClr val="bg1"/>
                </a:solidFill>
              </a:rPr>
              <a:t>    - Premium Duo: Ideal for couples or pairs.</a:t>
            </a:r>
          </a:p>
          <a:p>
            <a:r>
              <a:rPr lang="en-US" sz="1200" b="1">
                <a:solidFill>
                  <a:schemeClr val="bg1"/>
                </a:solidFill>
              </a:rPr>
              <a:t>    - Premium Family: Designed for families.</a:t>
            </a:r>
          </a:p>
          <a:p>
            <a:r>
              <a:rPr lang="en-US" sz="1200" b="1">
                <a:solidFill>
                  <a:schemeClr val="bg1"/>
                </a:solidFill>
              </a:rPr>
              <a:t>    - Premium Student: Tailored for students⁴.</a:t>
            </a:r>
          </a:p>
          <a:p>
            <a:endParaRPr lang="en-US" sz="1200" b="1">
              <a:solidFill>
                <a:schemeClr val="bg1"/>
              </a:solidFill>
            </a:endParaRPr>
          </a:p>
          <a:p>
            <a:r>
              <a:rPr lang="en-US" sz="1200" b="1">
                <a:solidFill>
                  <a:schemeClr val="bg1"/>
                </a:solidFill>
              </a:rPr>
              <a:t>In summary, Spotify's pricing strategy combines a freemium approach with localized optimization, ensuring a wide reach and a seamless experience for music enthusiasts worldwide. 🎶🔊</a:t>
            </a:r>
          </a:p>
          <a:p>
            <a:endParaRPr lang="en-US"/>
          </a:p>
        </p:txBody>
      </p:sp>
      <p:sp>
        <p:nvSpPr>
          <p:cNvPr id="4" name="Slide Number Placeholder 3">
            <a:extLst>
              <a:ext uri="{FF2B5EF4-FFF2-40B4-BE49-F238E27FC236}">
                <a16:creationId xmlns:a16="http://schemas.microsoft.com/office/drawing/2014/main" id="{23F68F51-6936-397B-1BE0-DEB84F9DBF37}"/>
              </a:ext>
            </a:extLst>
          </p:cNvPr>
          <p:cNvSpPr>
            <a:spLocks noGrp="1"/>
          </p:cNvSpPr>
          <p:nvPr>
            <p:ph type="sldNum" sz="quarter" idx="5"/>
          </p:nvPr>
        </p:nvSpPr>
        <p:spPr/>
        <p:txBody>
          <a:bodyPr/>
          <a:lstStyle/>
          <a:p>
            <a:fld id="{E398AD37-DEA8-4946-B47D-EEEDE671A6EF}" type="slidenum">
              <a:rPr lang="en-US" smtClean="0"/>
              <a:t>18</a:t>
            </a:fld>
            <a:endParaRPr lang="en-US"/>
          </a:p>
        </p:txBody>
      </p:sp>
    </p:spTree>
    <p:extLst>
      <p:ext uri="{BB962C8B-B14F-4D97-AF65-F5344CB8AC3E}">
        <p14:creationId xmlns:p14="http://schemas.microsoft.com/office/powerpoint/2010/main" val="3507982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F00D7-9669-31C4-D282-91D6E09551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E31E0-131C-DAA0-8B64-E3591CA3BD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A70A2A-F9B5-BFF3-C7DF-959A57077DDD}"/>
              </a:ext>
            </a:extLst>
          </p:cNvPr>
          <p:cNvSpPr>
            <a:spLocks noGrp="1"/>
          </p:cNvSpPr>
          <p:nvPr>
            <p:ph type="body" idx="1"/>
          </p:nvPr>
        </p:nvSpPr>
        <p:spPr/>
        <p:txBody>
          <a:bodyPr/>
          <a:lstStyle/>
          <a:p>
            <a:r>
              <a:rPr lang="en-US" sz="1200" b="1">
                <a:solidFill>
                  <a:schemeClr val="bg1"/>
                </a:solidFill>
              </a:rPr>
              <a:t>Spotify, the popular audio streaming service, has employed an interesting pricing strategy to cater to its diverse user base. Let's delve into the details:</a:t>
            </a:r>
          </a:p>
          <a:p>
            <a:endParaRPr lang="en-US" sz="1200" b="1">
              <a:solidFill>
                <a:schemeClr val="bg1"/>
              </a:solidFill>
            </a:endParaRPr>
          </a:p>
          <a:p>
            <a:r>
              <a:rPr lang="en-US" sz="1200" b="1">
                <a:solidFill>
                  <a:schemeClr val="bg1"/>
                </a:solidFill>
              </a:rPr>
              <a:t>1. Freemium Model: Spotify initially adopted a freemium pricing model. This approach allowed basic functionality for free, while charging users for additional features such as ad-free streaming and offline music downloads².</a:t>
            </a:r>
          </a:p>
          <a:p>
            <a:endParaRPr lang="en-US" sz="1200" b="1">
              <a:solidFill>
                <a:schemeClr val="bg1"/>
              </a:solidFill>
            </a:endParaRPr>
          </a:p>
          <a:p>
            <a:r>
              <a:rPr lang="en-US" sz="1200" b="1">
                <a:solidFill>
                  <a:schemeClr val="bg1"/>
                </a:solidFill>
              </a:rPr>
              <a:t>2. Localized Pricing Optimization: Spotify goes beyond setting fixed prices in local currencies. Instead, they use market research and data to optimize pricing for each local market. By tailoring prices to suit consumers in specific countries, they reduce customer friction and build trust³.</a:t>
            </a:r>
          </a:p>
          <a:p>
            <a:endParaRPr lang="en-US" sz="1200" b="1">
              <a:solidFill>
                <a:schemeClr val="bg1"/>
              </a:solidFill>
            </a:endParaRPr>
          </a:p>
          <a:p>
            <a:r>
              <a:rPr lang="en-US" sz="1200" b="1">
                <a:solidFill>
                  <a:schemeClr val="bg1"/>
                </a:solidFill>
              </a:rPr>
              <a:t>3. Premium Price Adjustments: In 2023, Spotify made changes to its Premium prices across several markets. Existing subscribers in the US and other countries were affected by these adjustments. Here are the new prices:</a:t>
            </a:r>
          </a:p>
          <a:p>
            <a:r>
              <a:rPr lang="en-US" sz="1200" b="1">
                <a:solidFill>
                  <a:schemeClr val="bg1"/>
                </a:solidFill>
              </a:rPr>
              <a:t>    - Premium Individual: $10.99 per month</a:t>
            </a:r>
          </a:p>
          <a:p>
            <a:r>
              <a:rPr lang="en-US" sz="1200" b="1">
                <a:solidFill>
                  <a:schemeClr val="bg1"/>
                </a:solidFill>
              </a:rPr>
              <a:t>    - Premium Duo: $14.99 per month</a:t>
            </a:r>
          </a:p>
          <a:p>
            <a:r>
              <a:rPr lang="en-US" sz="1200" b="1">
                <a:solidFill>
                  <a:schemeClr val="bg1"/>
                </a:solidFill>
              </a:rPr>
              <a:t>    - Premium Family: $16.99 per month</a:t>
            </a:r>
          </a:p>
          <a:p>
            <a:r>
              <a:rPr lang="en-US" sz="1200" b="1">
                <a:solidFill>
                  <a:schemeClr val="bg1"/>
                </a:solidFill>
              </a:rPr>
              <a:t>    - Premium Student: $5.99 per month¹</a:t>
            </a:r>
          </a:p>
          <a:p>
            <a:endParaRPr lang="en-US" sz="1200" b="1">
              <a:solidFill>
                <a:schemeClr val="bg1"/>
              </a:solidFill>
            </a:endParaRPr>
          </a:p>
          <a:p>
            <a:r>
              <a:rPr lang="en-US" sz="1200" b="1">
                <a:solidFill>
                  <a:schemeClr val="bg1"/>
                </a:solidFill>
              </a:rPr>
              <a:t>4. Four Premium Account Tiers: Spotify offers four premium plans based on individual needs:</a:t>
            </a:r>
          </a:p>
          <a:p>
            <a:r>
              <a:rPr lang="en-US" sz="1200" b="1">
                <a:solidFill>
                  <a:schemeClr val="bg1"/>
                </a:solidFill>
              </a:rPr>
              <a:t>    - Premium Individual: For solo listeners.</a:t>
            </a:r>
          </a:p>
          <a:p>
            <a:r>
              <a:rPr lang="en-US" sz="1200" b="1">
                <a:solidFill>
                  <a:schemeClr val="bg1"/>
                </a:solidFill>
              </a:rPr>
              <a:t>    - Premium Duo: Ideal for couples or pairs.</a:t>
            </a:r>
          </a:p>
          <a:p>
            <a:r>
              <a:rPr lang="en-US" sz="1200" b="1">
                <a:solidFill>
                  <a:schemeClr val="bg1"/>
                </a:solidFill>
              </a:rPr>
              <a:t>    - Premium Family: Designed for families.</a:t>
            </a:r>
          </a:p>
          <a:p>
            <a:r>
              <a:rPr lang="en-US" sz="1200" b="1">
                <a:solidFill>
                  <a:schemeClr val="bg1"/>
                </a:solidFill>
              </a:rPr>
              <a:t>    - Premium Student: Tailored for students⁴.</a:t>
            </a:r>
          </a:p>
          <a:p>
            <a:endParaRPr lang="en-US" sz="1200" b="1">
              <a:solidFill>
                <a:schemeClr val="bg1"/>
              </a:solidFill>
            </a:endParaRPr>
          </a:p>
          <a:p>
            <a:r>
              <a:rPr lang="en-US" sz="1200" b="1">
                <a:solidFill>
                  <a:schemeClr val="bg1"/>
                </a:solidFill>
              </a:rPr>
              <a:t>In summary, Spotify's pricing strategy combines a freemium approach with localized optimization, ensuring a wide reach and a seamless experience for music enthusiasts worldwide. 🎶🔊</a:t>
            </a:r>
          </a:p>
          <a:p>
            <a:endParaRPr lang="en-US"/>
          </a:p>
        </p:txBody>
      </p:sp>
      <p:sp>
        <p:nvSpPr>
          <p:cNvPr id="4" name="Slide Number Placeholder 3">
            <a:extLst>
              <a:ext uri="{FF2B5EF4-FFF2-40B4-BE49-F238E27FC236}">
                <a16:creationId xmlns:a16="http://schemas.microsoft.com/office/drawing/2014/main" id="{4821FBF2-3A09-8DA9-F743-7E076B649C87}"/>
              </a:ext>
            </a:extLst>
          </p:cNvPr>
          <p:cNvSpPr>
            <a:spLocks noGrp="1"/>
          </p:cNvSpPr>
          <p:nvPr>
            <p:ph type="sldNum" sz="quarter" idx="5"/>
          </p:nvPr>
        </p:nvSpPr>
        <p:spPr/>
        <p:txBody>
          <a:bodyPr/>
          <a:lstStyle/>
          <a:p>
            <a:fld id="{E398AD37-DEA8-4946-B47D-EEEDE671A6EF}" type="slidenum">
              <a:rPr lang="en-US" smtClean="0"/>
              <a:t>19</a:t>
            </a:fld>
            <a:endParaRPr lang="en-US"/>
          </a:p>
        </p:txBody>
      </p:sp>
    </p:spTree>
    <p:extLst>
      <p:ext uri="{BB962C8B-B14F-4D97-AF65-F5344CB8AC3E}">
        <p14:creationId xmlns:p14="http://schemas.microsoft.com/office/powerpoint/2010/main" val="689086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8B1C7-9888-7648-3F22-9CC1DEF07A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04D657-C1AF-9D7E-D80A-E39BEC84E0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37191B-0422-E199-3C54-45401C798CA8}"/>
              </a:ext>
            </a:extLst>
          </p:cNvPr>
          <p:cNvSpPr>
            <a:spLocks noGrp="1"/>
          </p:cNvSpPr>
          <p:nvPr>
            <p:ph type="body" idx="1"/>
          </p:nvPr>
        </p:nvSpPr>
        <p:spPr/>
        <p:txBody>
          <a:bodyPr/>
          <a:lstStyle/>
          <a:p>
            <a:pPr algn="l" fontAlgn="auto"/>
            <a:r>
              <a:rPr lang="en-US" b="0" i="0">
                <a:solidFill>
                  <a:srgbClr val="1ED760"/>
                </a:solidFill>
                <a:effectLst/>
                <a:latin typeface="-apple-system"/>
              </a:rPr>
              <a:t>In 2019, Spotify implemented a 1% price increase across its subscription plans. Despite concerns about potential customer churn, the streaming giant strategically communicated the change to its users. Instead of framing it as a direct price hike, Spotify emphasized the added value and improved features that the slight increase would fund, such as enhanced music quality and a broader range of content.</a:t>
            </a:r>
          </a:p>
          <a:p>
            <a:pPr algn="l" fontAlgn="auto"/>
            <a:r>
              <a:rPr lang="en-US" b="0" i="0">
                <a:solidFill>
                  <a:srgbClr val="1ED760"/>
                </a:solidFill>
                <a:effectLst/>
                <a:latin typeface="-apple-system"/>
              </a:rPr>
              <a:t>The result was surprising – Spotify not only retained its user base but also reported an increase in overall revenue. Users seemed to recognize the value proposition and were willing to pay a little extra for an improved service.</a:t>
            </a:r>
          </a:p>
          <a:p>
            <a:endParaRPr lang="en-US"/>
          </a:p>
        </p:txBody>
      </p:sp>
      <p:sp>
        <p:nvSpPr>
          <p:cNvPr id="4" name="Slide Number Placeholder 3">
            <a:extLst>
              <a:ext uri="{FF2B5EF4-FFF2-40B4-BE49-F238E27FC236}">
                <a16:creationId xmlns:a16="http://schemas.microsoft.com/office/drawing/2014/main" id="{928ED53F-30F2-EB46-2ACC-ACDD51367017}"/>
              </a:ext>
            </a:extLst>
          </p:cNvPr>
          <p:cNvSpPr>
            <a:spLocks noGrp="1"/>
          </p:cNvSpPr>
          <p:nvPr>
            <p:ph type="sldNum" sz="quarter" idx="5"/>
          </p:nvPr>
        </p:nvSpPr>
        <p:spPr/>
        <p:txBody>
          <a:bodyPr/>
          <a:lstStyle/>
          <a:p>
            <a:fld id="{E398AD37-DEA8-4946-B47D-EEEDE671A6EF}" type="slidenum">
              <a:rPr lang="en-US" smtClean="0"/>
              <a:t>20</a:t>
            </a:fld>
            <a:endParaRPr lang="en-US"/>
          </a:p>
        </p:txBody>
      </p:sp>
    </p:spTree>
    <p:extLst>
      <p:ext uri="{BB962C8B-B14F-4D97-AF65-F5344CB8AC3E}">
        <p14:creationId xmlns:p14="http://schemas.microsoft.com/office/powerpoint/2010/main" val="1307005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A71B8-14DA-986C-B485-12E7BE2EF0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E20522-3123-9C76-7534-3111EB1DD0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8A2CF2-7F2D-DF64-4772-AEF93AD71749}"/>
              </a:ext>
            </a:extLst>
          </p:cNvPr>
          <p:cNvSpPr>
            <a:spLocks noGrp="1"/>
          </p:cNvSpPr>
          <p:nvPr>
            <p:ph type="body" idx="1"/>
          </p:nvPr>
        </p:nvSpPr>
        <p:spPr/>
        <p:txBody>
          <a:bodyPr/>
          <a:lstStyle/>
          <a:p>
            <a:r>
              <a:rPr lang="en-US" sz="1200" b="1">
                <a:solidFill>
                  <a:schemeClr val="bg1"/>
                </a:solidFill>
              </a:rPr>
              <a:t>Spotify, the popular audio streaming service, has employed an interesting pricing strategy to cater to its diverse user base. Let's delve into the details:</a:t>
            </a:r>
          </a:p>
          <a:p>
            <a:endParaRPr lang="en-US" sz="1200" b="1">
              <a:solidFill>
                <a:schemeClr val="bg1"/>
              </a:solidFill>
            </a:endParaRPr>
          </a:p>
          <a:p>
            <a:r>
              <a:rPr lang="en-US" sz="1200" b="1">
                <a:solidFill>
                  <a:schemeClr val="bg1"/>
                </a:solidFill>
              </a:rPr>
              <a:t>1. Freemium Model: Spotify initially adopted a freemium pricing model. This approach allowed basic functionality for free, while charging users for additional features such as ad-free streaming and offline music downloads².</a:t>
            </a:r>
          </a:p>
          <a:p>
            <a:endParaRPr lang="en-US" sz="1200" b="1">
              <a:solidFill>
                <a:schemeClr val="bg1"/>
              </a:solidFill>
            </a:endParaRPr>
          </a:p>
          <a:p>
            <a:r>
              <a:rPr lang="en-US" sz="1200" b="1">
                <a:solidFill>
                  <a:schemeClr val="bg1"/>
                </a:solidFill>
              </a:rPr>
              <a:t>2. Localized Pricing Optimization: Spotify goes beyond setting fixed prices in local currencies. Instead, they use market research and data to optimize pricing for each local market. By tailoring prices to suit consumers in specific countries, they reduce customer friction and build trust³.</a:t>
            </a:r>
          </a:p>
          <a:p>
            <a:endParaRPr lang="en-US" sz="1200" b="1">
              <a:solidFill>
                <a:schemeClr val="bg1"/>
              </a:solidFill>
            </a:endParaRPr>
          </a:p>
          <a:p>
            <a:r>
              <a:rPr lang="en-US" sz="1200" b="1">
                <a:solidFill>
                  <a:schemeClr val="bg1"/>
                </a:solidFill>
              </a:rPr>
              <a:t>3. Premium Price Adjustments: In 2023, Spotify made changes to its Premium prices across several markets. Existing subscribers in the US and other countries were affected by these adjustments. Here are the new prices:</a:t>
            </a:r>
          </a:p>
          <a:p>
            <a:r>
              <a:rPr lang="en-US" sz="1200" b="1">
                <a:solidFill>
                  <a:schemeClr val="bg1"/>
                </a:solidFill>
              </a:rPr>
              <a:t>    - Premium Individual: $10.99 per month</a:t>
            </a:r>
          </a:p>
          <a:p>
            <a:r>
              <a:rPr lang="en-US" sz="1200" b="1">
                <a:solidFill>
                  <a:schemeClr val="bg1"/>
                </a:solidFill>
              </a:rPr>
              <a:t>    - Premium Duo: $14.99 per month</a:t>
            </a:r>
          </a:p>
          <a:p>
            <a:r>
              <a:rPr lang="en-US" sz="1200" b="1">
                <a:solidFill>
                  <a:schemeClr val="bg1"/>
                </a:solidFill>
              </a:rPr>
              <a:t>    - Premium Family: $16.99 per month</a:t>
            </a:r>
          </a:p>
          <a:p>
            <a:r>
              <a:rPr lang="en-US" sz="1200" b="1">
                <a:solidFill>
                  <a:schemeClr val="bg1"/>
                </a:solidFill>
              </a:rPr>
              <a:t>    - Premium Student: $5.99 per month¹</a:t>
            </a:r>
          </a:p>
          <a:p>
            <a:endParaRPr lang="en-US" sz="1200" b="1">
              <a:solidFill>
                <a:schemeClr val="bg1"/>
              </a:solidFill>
            </a:endParaRPr>
          </a:p>
          <a:p>
            <a:r>
              <a:rPr lang="en-US" sz="1200" b="1">
                <a:solidFill>
                  <a:schemeClr val="bg1"/>
                </a:solidFill>
              </a:rPr>
              <a:t>4. Four Premium Account Tiers: Spotify offers four premium plans based on individual needs:</a:t>
            </a:r>
          </a:p>
          <a:p>
            <a:r>
              <a:rPr lang="en-US" sz="1200" b="1">
                <a:solidFill>
                  <a:schemeClr val="bg1"/>
                </a:solidFill>
              </a:rPr>
              <a:t>    - Premium Individual: For solo listeners.</a:t>
            </a:r>
          </a:p>
          <a:p>
            <a:r>
              <a:rPr lang="en-US" sz="1200" b="1">
                <a:solidFill>
                  <a:schemeClr val="bg1"/>
                </a:solidFill>
              </a:rPr>
              <a:t>    - Premium Duo: Ideal for couples or pairs.</a:t>
            </a:r>
          </a:p>
          <a:p>
            <a:r>
              <a:rPr lang="en-US" sz="1200" b="1">
                <a:solidFill>
                  <a:schemeClr val="bg1"/>
                </a:solidFill>
              </a:rPr>
              <a:t>    - Premium Family: Designed for families.</a:t>
            </a:r>
          </a:p>
          <a:p>
            <a:r>
              <a:rPr lang="en-US" sz="1200" b="1">
                <a:solidFill>
                  <a:schemeClr val="bg1"/>
                </a:solidFill>
              </a:rPr>
              <a:t>    - Premium Student: Tailored for students⁴.</a:t>
            </a:r>
          </a:p>
          <a:p>
            <a:endParaRPr lang="en-US" sz="1200" b="1">
              <a:solidFill>
                <a:schemeClr val="bg1"/>
              </a:solidFill>
            </a:endParaRPr>
          </a:p>
          <a:p>
            <a:r>
              <a:rPr lang="en-US" sz="1200" b="1">
                <a:solidFill>
                  <a:schemeClr val="bg1"/>
                </a:solidFill>
              </a:rPr>
              <a:t>In summary, Spotify's pricing strategy combines a freemium approach with localized optimization, ensuring a wide reach and a seamless experience for music enthusiasts worldwide. 🎶🔊</a:t>
            </a:r>
          </a:p>
          <a:p>
            <a:endParaRPr lang="en-US"/>
          </a:p>
        </p:txBody>
      </p:sp>
      <p:sp>
        <p:nvSpPr>
          <p:cNvPr id="4" name="Slide Number Placeholder 3">
            <a:extLst>
              <a:ext uri="{FF2B5EF4-FFF2-40B4-BE49-F238E27FC236}">
                <a16:creationId xmlns:a16="http://schemas.microsoft.com/office/drawing/2014/main" id="{C40EBE6D-7A2A-426E-7E38-305B17824D2C}"/>
              </a:ext>
            </a:extLst>
          </p:cNvPr>
          <p:cNvSpPr>
            <a:spLocks noGrp="1"/>
          </p:cNvSpPr>
          <p:nvPr>
            <p:ph type="sldNum" sz="quarter" idx="5"/>
          </p:nvPr>
        </p:nvSpPr>
        <p:spPr/>
        <p:txBody>
          <a:bodyPr/>
          <a:lstStyle/>
          <a:p>
            <a:fld id="{E398AD37-DEA8-4946-B47D-EEEDE671A6EF}" type="slidenum">
              <a:rPr lang="en-US" smtClean="0"/>
              <a:t>21</a:t>
            </a:fld>
            <a:endParaRPr lang="en-US"/>
          </a:p>
        </p:txBody>
      </p:sp>
    </p:spTree>
    <p:extLst>
      <p:ext uri="{BB962C8B-B14F-4D97-AF65-F5344CB8AC3E}">
        <p14:creationId xmlns:p14="http://schemas.microsoft.com/office/powerpoint/2010/main" val="573185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957CA-99A8-9F98-2CDF-D7587B443D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C6D754-08EF-4679-B599-78D883EAC7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2DAA65-A214-2200-F2A9-70EEC6AD3080}"/>
              </a:ext>
            </a:extLst>
          </p:cNvPr>
          <p:cNvSpPr>
            <a:spLocks noGrp="1"/>
          </p:cNvSpPr>
          <p:nvPr>
            <p:ph type="body" idx="1"/>
          </p:nvPr>
        </p:nvSpPr>
        <p:spPr/>
        <p:txBody>
          <a:bodyPr/>
          <a:lstStyle/>
          <a:p>
            <a:r>
              <a:rPr lang="en-US"/>
              <a:t>Link: https://www.pianodreamers.com/spotify-market-share/</a:t>
            </a:r>
          </a:p>
          <a:p>
            <a:endParaRPr lang="en-US" sz="1400"/>
          </a:p>
        </p:txBody>
      </p:sp>
      <p:sp>
        <p:nvSpPr>
          <p:cNvPr id="4" name="Slide Number Placeholder 3">
            <a:extLst>
              <a:ext uri="{FF2B5EF4-FFF2-40B4-BE49-F238E27FC236}">
                <a16:creationId xmlns:a16="http://schemas.microsoft.com/office/drawing/2014/main" id="{0EFB06E5-41C8-8391-DF7A-F756039A0A5F}"/>
              </a:ext>
            </a:extLst>
          </p:cNvPr>
          <p:cNvSpPr>
            <a:spLocks noGrp="1"/>
          </p:cNvSpPr>
          <p:nvPr>
            <p:ph type="sldNum" sz="quarter" idx="5"/>
          </p:nvPr>
        </p:nvSpPr>
        <p:spPr/>
        <p:txBody>
          <a:bodyPr/>
          <a:lstStyle/>
          <a:p>
            <a:fld id="{E398AD37-DEA8-4946-B47D-EEEDE671A6EF}" type="slidenum">
              <a:rPr lang="en-US" smtClean="0"/>
              <a:t>24</a:t>
            </a:fld>
            <a:endParaRPr lang="en-US"/>
          </a:p>
        </p:txBody>
      </p:sp>
    </p:spTree>
    <p:extLst>
      <p:ext uri="{BB962C8B-B14F-4D97-AF65-F5344CB8AC3E}">
        <p14:creationId xmlns:p14="http://schemas.microsoft.com/office/powerpoint/2010/main" val="2519582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solidFill>
                  <a:schemeClr val="bg1"/>
                </a:solidFill>
              </a:rPr>
              <a:t>Spotify, the popular audio streaming service, has employed an interesting pricing strategy to cater to its diverse user base. Let's delve into the details:</a:t>
            </a:r>
          </a:p>
          <a:p>
            <a:endParaRPr lang="en-US" sz="1200" b="1">
              <a:solidFill>
                <a:schemeClr val="bg1"/>
              </a:solidFill>
            </a:endParaRPr>
          </a:p>
          <a:p>
            <a:r>
              <a:rPr lang="en-US" sz="1200" b="1">
                <a:solidFill>
                  <a:schemeClr val="bg1"/>
                </a:solidFill>
              </a:rPr>
              <a:t>1. Freemium Model: Spotify initially adopted a freemium pricing model. This approach allowed basic functionality for free, while charging users for additional features such as ad-free streaming and offline music downloads².</a:t>
            </a:r>
          </a:p>
          <a:p>
            <a:endParaRPr lang="en-US" sz="1200" b="1">
              <a:solidFill>
                <a:schemeClr val="bg1"/>
              </a:solidFill>
            </a:endParaRPr>
          </a:p>
          <a:p>
            <a:r>
              <a:rPr lang="en-US" sz="1200" b="1">
                <a:solidFill>
                  <a:schemeClr val="bg1"/>
                </a:solidFill>
              </a:rPr>
              <a:t>2. Localized Pricing Optimization: Spotify goes beyond setting fixed prices in local currencies. Instead, they use market research and data to optimize pricing for each local market. By tailoring prices to suit consumers in specific countries, they reduce customer friction and build trust³.</a:t>
            </a:r>
          </a:p>
          <a:p>
            <a:endParaRPr lang="en-US" sz="1200" b="1">
              <a:solidFill>
                <a:schemeClr val="bg1"/>
              </a:solidFill>
            </a:endParaRPr>
          </a:p>
          <a:p>
            <a:r>
              <a:rPr lang="en-US" sz="1200" b="1">
                <a:solidFill>
                  <a:schemeClr val="bg1"/>
                </a:solidFill>
              </a:rPr>
              <a:t>3. Premium Price Adjustments: In 2023, Spotify made changes to its Premium prices across several markets. Existing subscribers in the US and other countries were affected by these adjustments. Here are the new prices:</a:t>
            </a:r>
          </a:p>
          <a:p>
            <a:r>
              <a:rPr lang="en-US" sz="1200" b="1">
                <a:solidFill>
                  <a:schemeClr val="bg1"/>
                </a:solidFill>
              </a:rPr>
              <a:t>    - Premium Individual: $10.99 per month</a:t>
            </a:r>
          </a:p>
          <a:p>
            <a:r>
              <a:rPr lang="en-US" sz="1200" b="1">
                <a:solidFill>
                  <a:schemeClr val="bg1"/>
                </a:solidFill>
              </a:rPr>
              <a:t>    - Premium Duo: $14.99 per month</a:t>
            </a:r>
          </a:p>
          <a:p>
            <a:r>
              <a:rPr lang="en-US" sz="1200" b="1">
                <a:solidFill>
                  <a:schemeClr val="bg1"/>
                </a:solidFill>
              </a:rPr>
              <a:t>    - Premium Family: $16.99 per month</a:t>
            </a:r>
          </a:p>
          <a:p>
            <a:r>
              <a:rPr lang="en-US" sz="1200" b="1">
                <a:solidFill>
                  <a:schemeClr val="bg1"/>
                </a:solidFill>
              </a:rPr>
              <a:t>    - Premium Student: $5.99 per month¹</a:t>
            </a:r>
          </a:p>
          <a:p>
            <a:endParaRPr lang="en-US" sz="1200" b="1">
              <a:solidFill>
                <a:schemeClr val="bg1"/>
              </a:solidFill>
            </a:endParaRPr>
          </a:p>
          <a:p>
            <a:r>
              <a:rPr lang="en-US" sz="1200" b="1">
                <a:solidFill>
                  <a:schemeClr val="bg1"/>
                </a:solidFill>
              </a:rPr>
              <a:t>4. Four Premium Account Tiers: Spotify offers four premium plans based on individual needs:</a:t>
            </a:r>
          </a:p>
          <a:p>
            <a:r>
              <a:rPr lang="en-US" sz="1200" b="1">
                <a:solidFill>
                  <a:schemeClr val="bg1"/>
                </a:solidFill>
              </a:rPr>
              <a:t>    - Premium Individual: For solo listeners.</a:t>
            </a:r>
          </a:p>
          <a:p>
            <a:r>
              <a:rPr lang="en-US" sz="1200" b="1">
                <a:solidFill>
                  <a:schemeClr val="bg1"/>
                </a:solidFill>
              </a:rPr>
              <a:t>    - Premium Duo: Ideal for couples or pairs.</a:t>
            </a:r>
          </a:p>
          <a:p>
            <a:r>
              <a:rPr lang="en-US" sz="1200" b="1">
                <a:solidFill>
                  <a:schemeClr val="bg1"/>
                </a:solidFill>
              </a:rPr>
              <a:t>    - Premium Family: Designed for families.</a:t>
            </a:r>
          </a:p>
          <a:p>
            <a:r>
              <a:rPr lang="en-US" sz="1200" b="1">
                <a:solidFill>
                  <a:schemeClr val="bg1"/>
                </a:solidFill>
              </a:rPr>
              <a:t>    - Premium Student: Tailored for students⁴.</a:t>
            </a:r>
          </a:p>
          <a:p>
            <a:endParaRPr lang="en-US" sz="1200" b="1">
              <a:solidFill>
                <a:schemeClr val="bg1"/>
              </a:solidFill>
            </a:endParaRPr>
          </a:p>
          <a:p>
            <a:r>
              <a:rPr lang="en-US" sz="1200" b="1">
                <a:solidFill>
                  <a:schemeClr val="bg1"/>
                </a:solidFill>
              </a:rPr>
              <a:t>In summary, Spotify's pricing strategy combines a freemium approach with localized optimization, ensuring a wide reach and a seamless experience for music enthusiasts worldwide. 🎶🔊</a:t>
            </a:r>
          </a:p>
          <a:p>
            <a:endParaRPr lang="en-US"/>
          </a:p>
        </p:txBody>
      </p:sp>
      <p:sp>
        <p:nvSpPr>
          <p:cNvPr id="4" name="Slide Number Placeholder 3"/>
          <p:cNvSpPr>
            <a:spLocks noGrp="1"/>
          </p:cNvSpPr>
          <p:nvPr>
            <p:ph type="sldNum" sz="quarter" idx="5"/>
          </p:nvPr>
        </p:nvSpPr>
        <p:spPr/>
        <p:txBody>
          <a:bodyPr/>
          <a:lstStyle/>
          <a:p>
            <a:fld id="{E398AD37-DEA8-4946-B47D-EEEDE671A6EF}" type="slidenum">
              <a:rPr lang="en-US" smtClean="0"/>
              <a:t>26</a:t>
            </a:fld>
            <a:endParaRPr lang="en-US"/>
          </a:p>
        </p:txBody>
      </p:sp>
    </p:spTree>
    <p:extLst>
      <p:ext uri="{BB962C8B-B14F-4D97-AF65-F5344CB8AC3E}">
        <p14:creationId xmlns:p14="http://schemas.microsoft.com/office/powerpoint/2010/main" val="2300407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ADE61-CC31-E786-47B2-A6608BF9F7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8812FD-B01D-44FB-2E1E-13D020FCD8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6692AC-C9F6-AEA5-D5A3-F9C4B304C6D9}"/>
              </a:ext>
            </a:extLst>
          </p:cNvPr>
          <p:cNvSpPr>
            <a:spLocks noGrp="1"/>
          </p:cNvSpPr>
          <p:nvPr>
            <p:ph type="body" idx="1"/>
          </p:nvPr>
        </p:nvSpPr>
        <p:spPr/>
        <p:txBody>
          <a:bodyPr/>
          <a:lstStyle/>
          <a:p>
            <a:r>
              <a:rPr lang="en-US" sz="1200" b="1">
                <a:solidFill>
                  <a:schemeClr val="bg1"/>
                </a:solidFill>
              </a:rPr>
              <a:t>Spotify, the popular audio streaming service, has employed an interesting pricing strategy to cater to its diverse user base. Let's delve into the details:</a:t>
            </a:r>
          </a:p>
          <a:p>
            <a:endParaRPr lang="en-US" sz="1200" b="1">
              <a:solidFill>
                <a:schemeClr val="bg1"/>
              </a:solidFill>
            </a:endParaRPr>
          </a:p>
          <a:p>
            <a:r>
              <a:rPr lang="en-US" sz="1200" b="1">
                <a:solidFill>
                  <a:schemeClr val="bg1"/>
                </a:solidFill>
              </a:rPr>
              <a:t>1. Freemium Model: Spotify initially adopted a freemium pricing model. This approach allowed basic functionality for free, while charging users for additional features such as ad-free streaming and offline music downloads².</a:t>
            </a:r>
          </a:p>
          <a:p>
            <a:endParaRPr lang="en-US" sz="1200" b="1">
              <a:solidFill>
                <a:schemeClr val="bg1"/>
              </a:solidFill>
            </a:endParaRPr>
          </a:p>
          <a:p>
            <a:r>
              <a:rPr lang="en-US" sz="1200" b="1">
                <a:solidFill>
                  <a:schemeClr val="bg1"/>
                </a:solidFill>
              </a:rPr>
              <a:t>2. Localized Pricing Optimization: Spotify goes beyond setting fixed prices in local currencies. Instead, they use market research and data to optimize pricing for each local market. By tailoring prices to suit consumers in specific countries, they reduce customer friction and build trust³.</a:t>
            </a:r>
          </a:p>
          <a:p>
            <a:endParaRPr lang="en-US" sz="1200" b="1">
              <a:solidFill>
                <a:schemeClr val="bg1"/>
              </a:solidFill>
            </a:endParaRPr>
          </a:p>
          <a:p>
            <a:r>
              <a:rPr lang="en-US" sz="1200" b="1">
                <a:solidFill>
                  <a:schemeClr val="bg1"/>
                </a:solidFill>
              </a:rPr>
              <a:t>3. Premium Price Adjustments: In 2023, Spotify made changes to its Premium prices across several markets. Existing subscribers in the US and other countries were affected by these adjustments. Here are the new prices:</a:t>
            </a:r>
          </a:p>
          <a:p>
            <a:r>
              <a:rPr lang="en-US" sz="1200" b="1">
                <a:solidFill>
                  <a:schemeClr val="bg1"/>
                </a:solidFill>
              </a:rPr>
              <a:t>    - Premium Individual: $10.99 per month</a:t>
            </a:r>
          </a:p>
          <a:p>
            <a:r>
              <a:rPr lang="en-US" sz="1200" b="1">
                <a:solidFill>
                  <a:schemeClr val="bg1"/>
                </a:solidFill>
              </a:rPr>
              <a:t>    - Premium Duo: $14.99 per month</a:t>
            </a:r>
          </a:p>
          <a:p>
            <a:r>
              <a:rPr lang="en-US" sz="1200" b="1">
                <a:solidFill>
                  <a:schemeClr val="bg1"/>
                </a:solidFill>
              </a:rPr>
              <a:t>    - Premium Family: $16.99 per month</a:t>
            </a:r>
          </a:p>
          <a:p>
            <a:r>
              <a:rPr lang="en-US" sz="1200" b="1">
                <a:solidFill>
                  <a:schemeClr val="bg1"/>
                </a:solidFill>
              </a:rPr>
              <a:t>    - Premium Student: $5.99 per month¹</a:t>
            </a:r>
          </a:p>
          <a:p>
            <a:endParaRPr lang="en-US" sz="1200" b="1">
              <a:solidFill>
                <a:schemeClr val="bg1"/>
              </a:solidFill>
            </a:endParaRPr>
          </a:p>
          <a:p>
            <a:r>
              <a:rPr lang="en-US" sz="1200" b="1">
                <a:solidFill>
                  <a:schemeClr val="bg1"/>
                </a:solidFill>
              </a:rPr>
              <a:t>4. Four Premium Account Tiers: Spotify offers four premium plans based on individual needs:</a:t>
            </a:r>
          </a:p>
          <a:p>
            <a:r>
              <a:rPr lang="en-US" sz="1200" b="1">
                <a:solidFill>
                  <a:schemeClr val="bg1"/>
                </a:solidFill>
              </a:rPr>
              <a:t>    - Premium Individual: For solo listeners.</a:t>
            </a:r>
          </a:p>
          <a:p>
            <a:r>
              <a:rPr lang="en-US" sz="1200" b="1">
                <a:solidFill>
                  <a:schemeClr val="bg1"/>
                </a:solidFill>
              </a:rPr>
              <a:t>    - Premium Duo: Ideal for couples or pairs.</a:t>
            </a:r>
          </a:p>
          <a:p>
            <a:r>
              <a:rPr lang="en-US" sz="1200" b="1">
                <a:solidFill>
                  <a:schemeClr val="bg1"/>
                </a:solidFill>
              </a:rPr>
              <a:t>    - Premium Family: Designed for families.</a:t>
            </a:r>
          </a:p>
          <a:p>
            <a:r>
              <a:rPr lang="en-US" sz="1200" b="1">
                <a:solidFill>
                  <a:schemeClr val="bg1"/>
                </a:solidFill>
              </a:rPr>
              <a:t>    - Premium Student: Tailored for students⁴.</a:t>
            </a:r>
          </a:p>
          <a:p>
            <a:endParaRPr lang="en-US" sz="1200" b="1">
              <a:solidFill>
                <a:schemeClr val="bg1"/>
              </a:solidFill>
            </a:endParaRPr>
          </a:p>
          <a:p>
            <a:r>
              <a:rPr lang="en-US" sz="1200" b="1">
                <a:solidFill>
                  <a:schemeClr val="bg1"/>
                </a:solidFill>
              </a:rPr>
              <a:t>In summary, Spotify's pricing strategy combines a freemium approach with localized optimization, ensuring a wide reach and a seamless experience for music enthusiasts worldwide. 🎶🔊</a:t>
            </a:r>
          </a:p>
          <a:p>
            <a:endParaRPr lang="en-US"/>
          </a:p>
        </p:txBody>
      </p:sp>
      <p:sp>
        <p:nvSpPr>
          <p:cNvPr id="4" name="Slide Number Placeholder 3">
            <a:extLst>
              <a:ext uri="{FF2B5EF4-FFF2-40B4-BE49-F238E27FC236}">
                <a16:creationId xmlns:a16="http://schemas.microsoft.com/office/drawing/2014/main" id="{3FCC60B3-FA35-3D8B-B8DE-ECCF79CF7785}"/>
              </a:ext>
            </a:extLst>
          </p:cNvPr>
          <p:cNvSpPr>
            <a:spLocks noGrp="1"/>
          </p:cNvSpPr>
          <p:nvPr>
            <p:ph type="sldNum" sz="quarter" idx="5"/>
          </p:nvPr>
        </p:nvSpPr>
        <p:spPr/>
        <p:txBody>
          <a:bodyPr/>
          <a:lstStyle/>
          <a:p>
            <a:fld id="{E398AD37-DEA8-4946-B47D-EEEDE671A6EF}" type="slidenum">
              <a:rPr lang="en-US" smtClean="0"/>
              <a:t>28</a:t>
            </a:fld>
            <a:endParaRPr lang="en-US"/>
          </a:p>
        </p:txBody>
      </p:sp>
    </p:spTree>
    <p:extLst>
      <p:ext uri="{BB962C8B-B14F-4D97-AF65-F5344CB8AC3E}">
        <p14:creationId xmlns:p14="http://schemas.microsoft.com/office/powerpoint/2010/main" val="703853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572A3-51E7-1733-B1A3-45AD90DAC1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26A50B-BC61-B0ED-7FF7-1FCB570186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087C9E-0CE8-7C18-BB0B-650913930E3F}"/>
              </a:ext>
            </a:extLst>
          </p:cNvPr>
          <p:cNvSpPr>
            <a:spLocks noGrp="1"/>
          </p:cNvSpPr>
          <p:nvPr>
            <p:ph type="body" idx="1"/>
          </p:nvPr>
        </p:nvSpPr>
        <p:spPr/>
        <p:txBody>
          <a:bodyPr/>
          <a:lstStyle/>
          <a:p>
            <a:r>
              <a:rPr lang="en-IN"/>
              <a:t> 2</a:t>
            </a:r>
            <a:r>
              <a:rPr lang="en-IN" baseline="30000"/>
              <a:t>nd</a:t>
            </a:r>
            <a:r>
              <a:rPr lang="en-IN"/>
              <a:t> degree segmentation</a:t>
            </a:r>
          </a:p>
          <a:p>
            <a:r>
              <a:rPr lang="en-IN"/>
              <a:t>Pricing </a:t>
            </a:r>
          </a:p>
          <a:p>
            <a:r>
              <a:rPr lang="en-IN"/>
              <a:t>Anchoring</a:t>
            </a:r>
          </a:p>
        </p:txBody>
      </p:sp>
      <p:sp>
        <p:nvSpPr>
          <p:cNvPr id="4" name="Slide Number Placeholder 3">
            <a:extLst>
              <a:ext uri="{FF2B5EF4-FFF2-40B4-BE49-F238E27FC236}">
                <a16:creationId xmlns:a16="http://schemas.microsoft.com/office/drawing/2014/main" id="{643CD0D6-C0AA-7FFC-08CA-2E405901F902}"/>
              </a:ext>
            </a:extLst>
          </p:cNvPr>
          <p:cNvSpPr>
            <a:spLocks noGrp="1"/>
          </p:cNvSpPr>
          <p:nvPr>
            <p:ph type="sldNum" sz="quarter" idx="5"/>
          </p:nvPr>
        </p:nvSpPr>
        <p:spPr/>
        <p:txBody>
          <a:bodyPr/>
          <a:lstStyle/>
          <a:p>
            <a:fld id="{E398AD37-DEA8-4946-B47D-EEEDE671A6EF}" type="slidenum">
              <a:rPr lang="en-US" smtClean="0"/>
              <a:t>4</a:t>
            </a:fld>
            <a:endParaRPr lang="en-US"/>
          </a:p>
        </p:txBody>
      </p:sp>
    </p:spTree>
    <p:extLst>
      <p:ext uri="{BB962C8B-B14F-4D97-AF65-F5344CB8AC3E}">
        <p14:creationId xmlns:p14="http://schemas.microsoft.com/office/powerpoint/2010/main" val="1594888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398AD37-DEA8-4946-B47D-EEEDE671A6EF}" type="slidenum">
              <a:rPr lang="en-US" smtClean="0"/>
              <a:t>5</a:t>
            </a:fld>
            <a:endParaRPr lang="en-US"/>
          </a:p>
        </p:txBody>
      </p:sp>
    </p:spTree>
    <p:extLst>
      <p:ext uri="{BB962C8B-B14F-4D97-AF65-F5344CB8AC3E}">
        <p14:creationId xmlns:p14="http://schemas.microsoft.com/office/powerpoint/2010/main" val="1884023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D5870-36B5-A6BA-D852-65429055BB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242D36-C9D8-96AC-15E6-CE8934AF2D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BF8E4B-212D-738A-A860-FD3BEB0EA91A}"/>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E0FA97E5-0E5B-7C57-F5BA-4ADEC25EA952}"/>
              </a:ext>
            </a:extLst>
          </p:cNvPr>
          <p:cNvSpPr>
            <a:spLocks noGrp="1"/>
          </p:cNvSpPr>
          <p:nvPr>
            <p:ph type="sldNum" sz="quarter" idx="5"/>
          </p:nvPr>
        </p:nvSpPr>
        <p:spPr/>
        <p:txBody>
          <a:bodyPr/>
          <a:lstStyle/>
          <a:p>
            <a:fld id="{E398AD37-DEA8-4946-B47D-EEEDE671A6EF}" type="slidenum">
              <a:rPr lang="en-US" smtClean="0"/>
              <a:t>6</a:t>
            </a:fld>
            <a:endParaRPr lang="en-US"/>
          </a:p>
        </p:txBody>
      </p:sp>
    </p:spTree>
    <p:extLst>
      <p:ext uri="{BB962C8B-B14F-4D97-AF65-F5344CB8AC3E}">
        <p14:creationId xmlns:p14="http://schemas.microsoft.com/office/powerpoint/2010/main" val="2262996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398AD37-DEA8-4946-B47D-EEEDE671A6EF}" type="slidenum">
              <a:rPr lang="en-US" smtClean="0"/>
              <a:t>8</a:t>
            </a:fld>
            <a:endParaRPr lang="en-US"/>
          </a:p>
        </p:txBody>
      </p:sp>
    </p:spTree>
    <p:extLst>
      <p:ext uri="{BB962C8B-B14F-4D97-AF65-F5344CB8AC3E}">
        <p14:creationId xmlns:p14="http://schemas.microsoft.com/office/powerpoint/2010/main" val="3208905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B6702-6613-2ADC-9889-770E4EFC12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BF74AA-B400-596B-3EAE-9423A0AA64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EC08BF-2557-1A34-825F-9821D7A308C6}"/>
              </a:ext>
            </a:extLst>
          </p:cNvPr>
          <p:cNvSpPr>
            <a:spLocks noGrp="1"/>
          </p:cNvSpPr>
          <p:nvPr>
            <p:ph type="body" idx="1"/>
          </p:nvPr>
        </p:nvSpPr>
        <p:spPr/>
        <p:txBody>
          <a:bodyPr/>
          <a:lstStyle/>
          <a:p>
            <a:r>
              <a:rPr lang="en-US" sz="1200" b="1">
                <a:solidFill>
                  <a:schemeClr val="bg1"/>
                </a:solidFill>
              </a:rPr>
              <a:t>For </a:t>
            </a:r>
            <a:r>
              <a:rPr lang="en-US" sz="1200" b="1" err="1">
                <a:solidFill>
                  <a:schemeClr val="bg1"/>
                </a:solidFill>
              </a:rPr>
              <a:t>Willigness</a:t>
            </a:r>
            <a:r>
              <a:rPr lang="en-US" sz="1200" b="1">
                <a:solidFill>
                  <a:schemeClr val="bg1"/>
                </a:solidFill>
              </a:rPr>
              <a:t> To Pay</a:t>
            </a:r>
          </a:p>
          <a:p>
            <a:endParaRPr lang="en-US" sz="1200" b="1">
              <a:solidFill>
                <a:schemeClr val="bg1"/>
              </a:solidFill>
            </a:endParaRPr>
          </a:p>
          <a:p>
            <a:r>
              <a:rPr lang="en-US" sz="1200" b="1">
                <a:solidFill>
                  <a:schemeClr val="bg1"/>
                </a:solidFill>
              </a:rPr>
              <a:t>Spotify, the popular audio streaming service, has employed an interesting pricing strategy to cater to its diverse user base. Let's delve into the details:</a:t>
            </a:r>
          </a:p>
          <a:p>
            <a:endParaRPr lang="en-US" sz="1200" b="1">
              <a:solidFill>
                <a:schemeClr val="bg1"/>
              </a:solidFill>
            </a:endParaRPr>
          </a:p>
          <a:p>
            <a:r>
              <a:rPr lang="en-US" sz="1200" b="1">
                <a:solidFill>
                  <a:schemeClr val="bg1"/>
                </a:solidFill>
              </a:rPr>
              <a:t>1. Freemium Model: Spotify initially adopted a freemium pricing model. This approach allowed basic functionality for free, while charging users for additional features such as ad-free streaming and offline music downloads².</a:t>
            </a:r>
          </a:p>
          <a:p>
            <a:endParaRPr lang="en-US" sz="1200" b="1">
              <a:solidFill>
                <a:schemeClr val="bg1"/>
              </a:solidFill>
            </a:endParaRPr>
          </a:p>
          <a:p>
            <a:r>
              <a:rPr lang="en-US" sz="1200" b="1">
                <a:solidFill>
                  <a:schemeClr val="bg1"/>
                </a:solidFill>
              </a:rPr>
              <a:t>2. Localized Pricing Optimization: Spotify goes beyond setting fixed prices in local currencies. Instead, they use market research and data to optimize pricing for each local market. By tailoring prices to suit consumers in specific countries, they reduce customer friction and build trust³.</a:t>
            </a:r>
          </a:p>
          <a:p>
            <a:endParaRPr lang="en-US" sz="1200" b="1">
              <a:solidFill>
                <a:schemeClr val="bg1"/>
              </a:solidFill>
            </a:endParaRPr>
          </a:p>
          <a:p>
            <a:r>
              <a:rPr lang="en-US" sz="1200" b="1">
                <a:solidFill>
                  <a:schemeClr val="bg1"/>
                </a:solidFill>
              </a:rPr>
              <a:t>3. Premium Price Adjustments: In 2023, Spotify made changes to its Premium prices across several markets. Existing subscribers in the US and other countries were affected by these adjustments. Here are the new prices:</a:t>
            </a:r>
          </a:p>
          <a:p>
            <a:r>
              <a:rPr lang="en-US" sz="1200" b="1">
                <a:solidFill>
                  <a:schemeClr val="bg1"/>
                </a:solidFill>
              </a:rPr>
              <a:t>    - Premium Individual: $10.99 per month</a:t>
            </a:r>
          </a:p>
          <a:p>
            <a:r>
              <a:rPr lang="en-US" sz="1200" b="1">
                <a:solidFill>
                  <a:schemeClr val="bg1"/>
                </a:solidFill>
              </a:rPr>
              <a:t>    - Premium Duo: $14.99 per month</a:t>
            </a:r>
          </a:p>
          <a:p>
            <a:r>
              <a:rPr lang="en-US" sz="1200" b="1">
                <a:solidFill>
                  <a:schemeClr val="bg1"/>
                </a:solidFill>
              </a:rPr>
              <a:t>    - Premium Family: $16.99 per month</a:t>
            </a:r>
          </a:p>
          <a:p>
            <a:r>
              <a:rPr lang="en-US" sz="1200" b="1">
                <a:solidFill>
                  <a:schemeClr val="bg1"/>
                </a:solidFill>
              </a:rPr>
              <a:t>    - Premium Student: $5.99 per month¹</a:t>
            </a:r>
          </a:p>
          <a:p>
            <a:endParaRPr lang="en-US" sz="1200" b="1">
              <a:solidFill>
                <a:schemeClr val="bg1"/>
              </a:solidFill>
            </a:endParaRPr>
          </a:p>
          <a:p>
            <a:r>
              <a:rPr lang="en-US" sz="1200" b="1">
                <a:solidFill>
                  <a:schemeClr val="bg1"/>
                </a:solidFill>
              </a:rPr>
              <a:t>4. Four Premium Account Tiers: Spotify offers four premium plans based on individual needs:</a:t>
            </a:r>
          </a:p>
          <a:p>
            <a:r>
              <a:rPr lang="en-US" sz="1200" b="1">
                <a:solidFill>
                  <a:schemeClr val="bg1"/>
                </a:solidFill>
              </a:rPr>
              <a:t>    - Premium Individual: For solo listeners.</a:t>
            </a:r>
          </a:p>
          <a:p>
            <a:r>
              <a:rPr lang="en-US" sz="1200" b="1">
                <a:solidFill>
                  <a:schemeClr val="bg1"/>
                </a:solidFill>
              </a:rPr>
              <a:t>    - Premium Duo: Ideal for couples or pairs.</a:t>
            </a:r>
          </a:p>
          <a:p>
            <a:r>
              <a:rPr lang="en-US" sz="1200" b="1">
                <a:solidFill>
                  <a:schemeClr val="bg1"/>
                </a:solidFill>
              </a:rPr>
              <a:t>    - Premium Family: Designed for families.</a:t>
            </a:r>
          </a:p>
          <a:p>
            <a:r>
              <a:rPr lang="en-US" sz="1200" b="1">
                <a:solidFill>
                  <a:schemeClr val="bg1"/>
                </a:solidFill>
              </a:rPr>
              <a:t>    - Premium Student: Tailored for students⁴.</a:t>
            </a:r>
          </a:p>
          <a:p>
            <a:endParaRPr lang="en-US" sz="1200" b="1">
              <a:solidFill>
                <a:schemeClr val="bg1"/>
              </a:solidFill>
            </a:endParaRPr>
          </a:p>
          <a:p>
            <a:r>
              <a:rPr lang="en-US" sz="1200" b="1">
                <a:solidFill>
                  <a:schemeClr val="bg1"/>
                </a:solidFill>
              </a:rPr>
              <a:t>In summary, Spotify's pricing strategy combines a freemium approach with localized optimization, ensuring a wide reach and a seamless experience for music enthusiasts worldwide. 🎶🔊</a:t>
            </a:r>
          </a:p>
          <a:p>
            <a:endParaRPr lang="en-US"/>
          </a:p>
        </p:txBody>
      </p:sp>
      <p:sp>
        <p:nvSpPr>
          <p:cNvPr id="4" name="Slide Number Placeholder 3">
            <a:extLst>
              <a:ext uri="{FF2B5EF4-FFF2-40B4-BE49-F238E27FC236}">
                <a16:creationId xmlns:a16="http://schemas.microsoft.com/office/drawing/2014/main" id="{16E1EA7C-F318-AA4F-ECD7-112E85BA15CB}"/>
              </a:ext>
            </a:extLst>
          </p:cNvPr>
          <p:cNvSpPr>
            <a:spLocks noGrp="1"/>
          </p:cNvSpPr>
          <p:nvPr>
            <p:ph type="sldNum" sz="quarter" idx="5"/>
          </p:nvPr>
        </p:nvSpPr>
        <p:spPr/>
        <p:txBody>
          <a:bodyPr/>
          <a:lstStyle/>
          <a:p>
            <a:fld id="{E398AD37-DEA8-4946-B47D-EEEDE671A6EF}" type="slidenum">
              <a:rPr lang="en-US" smtClean="0"/>
              <a:t>9</a:t>
            </a:fld>
            <a:endParaRPr lang="en-US"/>
          </a:p>
        </p:txBody>
      </p:sp>
    </p:spTree>
    <p:extLst>
      <p:ext uri="{BB962C8B-B14F-4D97-AF65-F5344CB8AC3E}">
        <p14:creationId xmlns:p14="http://schemas.microsoft.com/office/powerpoint/2010/main" val="2005393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3F9BB-68F5-2AE2-D74F-0A928D7939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77ED57-BBB6-FCE6-ABE4-69299FAA34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7543BB-ECF7-EAC0-02E1-9D7BFEC20D29}"/>
              </a:ext>
            </a:extLst>
          </p:cNvPr>
          <p:cNvSpPr>
            <a:spLocks noGrp="1"/>
          </p:cNvSpPr>
          <p:nvPr>
            <p:ph type="body" idx="1"/>
          </p:nvPr>
        </p:nvSpPr>
        <p:spPr/>
        <p:txBody>
          <a:bodyPr/>
          <a:lstStyle/>
          <a:p>
            <a:r>
              <a:rPr lang="en-US" sz="1200" b="1">
                <a:solidFill>
                  <a:schemeClr val="bg1"/>
                </a:solidFill>
              </a:rPr>
              <a:t>Spotify, the popular audio streaming service, has employed an interesting pricing strategy to cater to its diverse user base. Let's delve into the details:</a:t>
            </a:r>
          </a:p>
          <a:p>
            <a:endParaRPr lang="en-US" sz="1200" b="1">
              <a:solidFill>
                <a:schemeClr val="bg1"/>
              </a:solidFill>
            </a:endParaRPr>
          </a:p>
          <a:p>
            <a:r>
              <a:rPr lang="en-US" sz="1200" b="1">
                <a:solidFill>
                  <a:schemeClr val="bg1"/>
                </a:solidFill>
              </a:rPr>
              <a:t>1. Freemium Model: Spotify initially adopted a freemium pricing model. This approach allowed basic functionality for free, while charging users for additional features such as ad-free streaming and offline music downloads².</a:t>
            </a:r>
          </a:p>
          <a:p>
            <a:endParaRPr lang="en-US" sz="1200" b="1">
              <a:solidFill>
                <a:schemeClr val="bg1"/>
              </a:solidFill>
            </a:endParaRPr>
          </a:p>
          <a:p>
            <a:r>
              <a:rPr lang="en-US" sz="1200" b="1">
                <a:solidFill>
                  <a:schemeClr val="bg1"/>
                </a:solidFill>
              </a:rPr>
              <a:t>2. Localized Pricing Optimization: Spotify goes beyond setting fixed prices in local currencies. Instead, they use market research and data to optimize pricing for each local market. By tailoring prices to suit consumers in specific countries, they reduce customer friction and build trust³.</a:t>
            </a:r>
          </a:p>
          <a:p>
            <a:endParaRPr lang="en-US" sz="1200" b="1">
              <a:solidFill>
                <a:schemeClr val="bg1"/>
              </a:solidFill>
            </a:endParaRPr>
          </a:p>
          <a:p>
            <a:r>
              <a:rPr lang="en-US" sz="1200" b="1">
                <a:solidFill>
                  <a:schemeClr val="bg1"/>
                </a:solidFill>
              </a:rPr>
              <a:t>3. Premium Price Adjustments: In 2023, Spotify made changes to its Premium prices across several markets. Existing subscribers in the US and other countries were affected by these adjustments. Here are the new prices:</a:t>
            </a:r>
          </a:p>
          <a:p>
            <a:r>
              <a:rPr lang="en-US" sz="1200" b="1">
                <a:solidFill>
                  <a:schemeClr val="bg1"/>
                </a:solidFill>
              </a:rPr>
              <a:t>    - Premium Individual: $10.99 per month</a:t>
            </a:r>
          </a:p>
          <a:p>
            <a:r>
              <a:rPr lang="en-US" sz="1200" b="1">
                <a:solidFill>
                  <a:schemeClr val="bg1"/>
                </a:solidFill>
              </a:rPr>
              <a:t>    - Premium Duo: $14.99 per month</a:t>
            </a:r>
          </a:p>
          <a:p>
            <a:r>
              <a:rPr lang="en-US" sz="1200" b="1">
                <a:solidFill>
                  <a:schemeClr val="bg1"/>
                </a:solidFill>
              </a:rPr>
              <a:t>    - Premium Family: $16.99 per month</a:t>
            </a:r>
          </a:p>
          <a:p>
            <a:r>
              <a:rPr lang="en-US" sz="1200" b="1">
                <a:solidFill>
                  <a:schemeClr val="bg1"/>
                </a:solidFill>
              </a:rPr>
              <a:t>    - Premium Student: $5.99 per month¹</a:t>
            </a:r>
          </a:p>
          <a:p>
            <a:endParaRPr lang="en-US" sz="1200" b="1">
              <a:solidFill>
                <a:schemeClr val="bg1"/>
              </a:solidFill>
            </a:endParaRPr>
          </a:p>
          <a:p>
            <a:r>
              <a:rPr lang="en-US" sz="1200" b="1">
                <a:solidFill>
                  <a:schemeClr val="bg1"/>
                </a:solidFill>
              </a:rPr>
              <a:t>4. Four Premium Account Tiers: Spotify offers four premium plans based on individual needs:</a:t>
            </a:r>
          </a:p>
          <a:p>
            <a:r>
              <a:rPr lang="en-US" sz="1200" b="1">
                <a:solidFill>
                  <a:schemeClr val="bg1"/>
                </a:solidFill>
              </a:rPr>
              <a:t>    - Premium Individual: For solo listeners.</a:t>
            </a:r>
          </a:p>
          <a:p>
            <a:r>
              <a:rPr lang="en-US" sz="1200" b="1">
                <a:solidFill>
                  <a:schemeClr val="bg1"/>
                </a:solidFill>
              </a:rPr>
              <a:t>    - Premium Duo: Ideal for couples or pairs.</a:t>
            </a:r>
          </a:p>
          <a:p>
            <a:r>
              <a:rPr lang="en-US" sz="1200" b="1">
                <a:solidFill>
                  <a:schemeClr val="bg1"/>
                </a:solidFill>
              </a:rPr>
              <a:t>    - Premium Family: Designed for families.</a:t>
            </a:r>
          </a:p>
          <a:p>
            <a:r>
              <a:rPr lang="en-US" sz="1200" b="1">
                <a:solidFill>
                  <a:schemeClr val="bg1"/>
                </a:solidFill>
              </a:rPr>
              <a:t>    - Premium Student: Tailored for students⁴.</a:t>
            </a:r>
          </a:p>
          <a:p>
            <a:endParaRPr lang="en-US" sz="1200" b="1">
              <a:solidFill>
                <a:schemeClr val="bg1"/>
              </a:solidFill>
            </a:endParaRPr>
          </a:p>
          <a:p>
            <a:r>
              <a:rPr lang="en-US" sz="1200" b="1">
                <a:solidFill>
                  <a:schemeClr val="bg1"/>
                </a:solidFill>
              </a:rPr>
              <a:t>In summary, Spotify's pricing strategy combines a freemium approach with localized optimization, ensuring a wide reach and a seamless experience for music enthusiasts worldwide. 🎶🔊</a:t>
            </a:r>
          </a:p>
          <a:p>
            <a:endParaRPr lang="en-US"/>
          </a:p>
        </p:txBody>
      </p:sp>
      <p:sp>
        <p:nvSpPr>
          <p:cNvPr id="4" name="Slide Number Placeholder 3">
            <a:extLst>
              <a:ext uri="{FF2B5EF4-FFF2-40B4-BE49-F238E27FC236}">
                <a16:creationId xmlns:a16="http://schemas.microsoft.com/office/drawing/2014/main" id="{A77634BE-6F7C-EF37-29A3-43D60D648455}"/>
              </a:ext>
            </a:extLst>
          </p:cNvPr>
          <p:cNvSpPr>
            <a:spLocks noGrp="1"/>
          </p:cNvSpPr>
          <p:nvPr>
            <p:ph type="sldNum" sz="quarter" idx="5"/>
          </p:nvPr>
        </p:nvSpPr>
        <p:spPr/>
        <p:txBody>
          <a:bodyPr/>
          <a:lstStyle/>
          <a:p>
            <a:fld id="{E398AD37-DEA8-4946-B47D-EEEDE671A6EF}" type="slidenum">
              <a:rPr lang="en-US" smtClean="0"/>
              <a:t>10</a:t>
            </a:fld>
            <a:endParaRPr lang="en-US"/>
          </a:p>
        </p:txBody>
      </p:sp>
    </p:spTree>
    <p:extLst>
      <p:ext uri="{BB962C8B-B14F-4D97-AF65-F5344CB8AC3E}">
        <p14:creationId xmlns:p14="http://schemas.microsoft.com/office/powerpoint/2010/main" val="1875057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4678F-917A-84E9-EE1A-57B30E982B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EDFE9E-E675-E785-B19C-618848B383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B0E50F-B99C-9C5C-2549-F2FE627BF266}"/>
              </a:ext>
            </a:extLst>
          </p:cNvPr>
          <p:cNvSpPr>
            <a:spLocks noGrp="1"/>
          </p:cNvSpPr>
          <p:nvPr>
            <p:ph type="body" idx="1"/>
          </p:nvPr>
        </p:nvSpPr>
        <p:spPr/>
        <p:txBody>
          <a:bodyPr/>
          <a:lstStyle/>
          <a:p>
            <a:r>
              <a:rPr lang="en-US" sz="1200" b="1">
                <a:solidFill>
                  <a:schemeClr val="bg1"/>
                </a:solidFill>
              </a:rPr>
              <a:t>Spotify, the popular audio streaming service, has employed an interesting pricing strategy to cater to its diverse user base. Let's delve into the details:</a:t>
            </a:r>
          </a:p>
          <a:p>
            <a:endParaRPr lang="en-US" sz="1200" b="1">
              <a:solidFill>
                <a:schemeClr val="bg1"/>
              </a:solidFill>
            </a:endParaRPr>
          </a:p>
          <a:p>
            <a:r>
              <a:rPr lang="en-US" sz="1200" b="1">
                <a:solidFill>
                  <a:schemeClr val="bg1"/>
                </a:solidFill>
              </a:rPr>
              <a:t>1. Freemium Model: Spotify initially adopted a freemium pricing model. This approach allowed basic functionality for free, while charging users for additional features such as ad-free streaming and offline music downloads².</a:t>
            </a:r>
          </a:p>
          <a:p>
            <a:endParaRPr lang="en-US" sz="1200" b="1">
              <a:solidFill>
                <a:schemeClr val="bg1"/>
              </a:solidFill>
            </a:endParaRPr>
          </a:p>
          <a:p>
            <a:r>
              <a:rPr lang="en-US" sz="1200" b="1">
                <a:solidFill>
                  <a:schemeClr val="bg1"/>
                </a:solidFill>
              </a:rPr>
              <a:t>2. Localized Pricing Optimization: Spotify goes beyond setting fixed prices in local currencies. Instead, they use market research and data to optimize pricing for each local market. By tailoring prices to suit consumers in specific countries, they reduce customer friction and build trust³.</a:t>
            </a:r>
          </a:p>
          <a:p>
            <a:endParaRPr lang="en-US" sz="1200" b="1">
              <a:solidFill>
                <a:schemeClr val="bg1"/>
              </a:solidFill>
            </a:endParaRPr>
          </a:p>
          <a:p>
            <a:r>
              <a:rPr lang="en-US" sz="1200" b="1">
                <a:solidFill>
                  <a:schemeClr val="bg1"/>
                </a:solidFill>
              </a:rPr>
              <a:t>3. Premium Price Adjustments: In 2023, Spotify made changes to its Premium prices across several markets. Existing subscribers in the US and other countries were affected by these adjustments. Here are the new prices:</a:t>
            </a:r>
          </a:p>
          <a:p>
            <a:r>
              <a:rPr lang="en-US" sz="1200" b="1">
                <a:solidFill>
                  <a:schemeClr val="bg1"/>
                </a:solidFill>
              </a:rPr>
              <a:t>    - Premium Individual: $10.99 per month</a:t>
            </a:r>
          </a:p>
          <a:p>
            <a:r>
              <a:rPr lang="en-US" sz="1200" b="1">
                <a:solidFill>
                  <a:schemeClr val="bg1"/>
                </a:solidFill>
              </a:rPr>
              <a:t>    - Premium Duo: $14.99 per month</a:t>
            </a:r>
          </a:p>
          <a:p>
            <a:r>
              <a:rPr lang="en-US" sz="1200" b="1">
                <a:solidFill>
                  <a:schemeClr val="bg1"/>
                </a:solidFill>
              </a:rPr>
              <a:t>    - Premium Family: $16.99 per month</a:t>
            </a:r>
          </a:p>
          <a:p>
            <a:r>
              <a:rPr lang="en-US" sz="1200" b="1">
                <a:solidFill>
                  <a:schemeClr val="bg1"/>
                </a:solidFill>
              </a:rPr>
              <a:t>    - Premium Student: $5.99 per month¹</a:t>
            </a:r>
          </a:p>
          <a:p>
            <a:endParaRPr lang="en-US" sz="1200" b="1">
              <a:solidFill>
                <a:schemeClr val="bg1"/>
              </a:solidFill>
            </a:endParaRPr>
          </a:p>
          <a:p>
            <a:r>
              <a:rPr lang="en-US" sz="1200" b="1">
                <a:solidFill>
                  <a:schemeClr val="bg1"/>
                </a:solidFill>
              </a:rPr>
              <a:t>4. Four Premium Account Tiers: Spotify offers four premium plans based on individual needs:</a:t>
            </a:r>
          </a:p>
          <a:p>
            <a:r>
              <a:rPr lang="en-US" sz="1200" b="1">
                <a:solidFill>
                  <a:schemeClr val="bg1"/>
                </a:solidFill>
              </a:rPr>
              <a:t>    - Premium Individual: For solo listeners.</a:t>
            </a:r>
          </a:p>
          <a:p>
            <a:r>
              <a:rPr lang="en-US" sz="1200" b="1">
                <a:solidFill>
                  <a:schemeClr val="bg1"/>
                </a:solidFill>
              </a:rPr>
              <a:t>    - Premium Duo: Ideal for couples or pairs.</a:t>
            </a:r>
          </a:p>
          <a:p>
            <a:r>
              <a:rPr lang="en-US" sz="1200" b="1">
                <a:solidFill>
                  <a:schemeClr val="bg1"/>
                </a:solidFill>
              </a:rPr>
              <a:t>    - Premium Family: Designed for families.</a:t>
            </a:r>
          </a:p>
          <a:p>
            <a:r>
              <a:rPr lang="en-US" sz="1200" b="1">
                <a:solidFill>
                  <a:schemeClr val="bg1"/>
                </a:solidFill>
              </a:rPr>
              <a:t>    - Premium Student: Tailored for students⁴.</a:t>
            </a:r>
          </a:p>
          <a:p>
            <a:endParaRPr lang="en-US" sz="1200" b="1">
              <a:solidFill>
                <a:schemeClr val="bg1"/>
              </a:solidFill>
            </a:endParaRPr>
          </a:p>
          <a:p>
            <a:r>
              <a:rPr lang="en-US" sz="1200" b="1">
                <a:solidFill>
                  <a:schemeClr val="bg1"/>
                </a:solidFill>
              </a:rPr>
              <a:t>In summary, Spotify's pricing strategy combines a freemium approach with localized optimization, ensuring a wide reach and a seamless experience for music enthusiasts worldwide. 🎶🔊</a:t>
            </a:r>
          </a:p>
          <a:p>
            <a:endParaRPr lang="en-US"/>
          </a:p>
        </p:txBody>
      </p:sp>
      <p:sp>
        <p:nvSpPr>
          <p:cNvPr id="4" name="Slide Number Placeholder 3">
            <a:extLst>
              <a:ext uri="{FF2B5EF4-FFF2-40B4-BE49-F238E27FC236}">
                <a16:creationId xmlns:a16="http://schemas.microsoft.com/office/drawing/2014/main" id="{5FA88F1E-3E89-DD4E-AF99-31359F531D34}"/>
              </a:ext>
            </a:extLst>
          </p:cNvPr>
          <p:cNvSpPr>
            <a:spLocks noGrp="1"/>
          </p:cNvSpPr>
          <p:nvPr>
            <p:ph type="sldNum" sz="quarter" idx="5"/>
          </p:nvPr>
        </p:nvSpPr>
        <p:spPr/>
        <p:txBody>
          <a:bodyPr/>
          <a:lstStyle/>
          <a:p>
            <a:fld id="{E398AD37-DEA8-4946-B47D-EEEDE671A6EF}" type="slidenum">
              <a:rPr lang="en-US" smtClean="0"/>
              <a:t>11</a:t>
            </a:fld>
            <a:endParaRPr lang="en-US"/>
          </a:p>
        </p:txBody>
      </p:sp>
    </p:spTree>
    <p:extLst>
      <p:ext uri="{BB962C8B-B14F-4D97-AF65-F5344CB8AC3E}">
        <p14:creationId xmlns:p14="http://schemas.microsoft.com/office/powerpoint/2010/main" val="122866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Asymmetric Dominance</a:t>
            </a:r>
          </a:p>
        </p:txBody>
      </p:sp>
      <p:sp>
        <p:nvSpPr>
          <p:cNvPr id="4" name="Slide Number Placeholder 3"/>
          <p:cNvSpPr>
            <a:spLocks noGrp="1"/>
          </p:cNvSpPr>
          <p:nvPr>
            <p:ph type="sldNum" sz="quarter" idx="5"/>
          </p:nvPr>
        </p:nvSpPr>
        <p:spPr/>
        <p:txBody>
          <a:bodyPr/>
          <a:lstStyle/>
          <a:p>
            <a:fld id="{E398AD37-DEA8-4946-B47D-EEEDE671A6EF}" type="slidenum">
              <a:rPr lang="en-US" smtClean="0"/>
              <a:t>12</a:t>
            </a:fld>
            <a:endParaRPr lang="en-US"/>
          </a:p>
        </p:txBody>
      </p:sp>
    </p:spTree>
    <p:extLst>
      <p:ext uri="{BB962C8B-B14F-4D97-AF65-F5344CB8AC3E}">
        <p14:creationId xmlns:p14="http://schemas.microsoft.com/office/powerpoint/2010/main" val="1561125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B75B-F9E4-7557-1855-29D8B76456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B6D922-3B10-98FE-158B-0DD11CB2E7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51E922-EDB9-09F0-2863-60DEFC7B1FB2}"/>
              </a:ext>
            </a:extLst>
          </p:cNvPr>
          <p:cNvSpPr>
            <a:spLocks noGrp="1"/>
          </p:cNvSpPr>
          <p:nvPr>
            <p:ph type="dt" sz="half" idx="10"/>
          </p:nvPr>
        </p:nvSpPr>
        <p:spPr/>
        <p:txBody>
          <a:bodyPr/>
          <a:lstStyle/>
          <a:p>
            <a:fld id="{8B2A8663-2AA3-4B4F-89D7-8EF3D8AECAEA}" type="datetimeFigureOut">
              <a:rPr lang="en-US" smtClean="0"/>
              <a:t>2/21/2024</a:t>
            </a:fld>
            <a:endParaRPr lang="en-US"/>
          </a:p>
        </p:txBody>
      </p:sp>
      <p:sp>
        <p:nvSpPr>
          <p:cNvPr id="5" name="Footer Placeholder 4">
            <a:extLst>
              <a:ext uri="{FF2B5EF4-FFF2-40B4-BE49-F238E27FC236}">
                <a16:creationId xmlns:a16="http://schemas.microsoft.com/office/drawing/2014/main" id="{C14E836D-AF75-0FB8-CCB4-5FE8BF9533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B3D904-75C1-5ACD-8A98-F24C41E1805F}"/>
              </a:ext>
            </a:extLst>
          </p:cNvPr>
          <p:cNvSpPr>
            <a:spLocks noGrp="1"/>
          </p:cNvSpPr>
          <p:nvPr>
            <p:ph type="sldNum" sz="quarter" idx="12"/>
          </p:nvPr>
        </p:nvSpPr>
        <p:spPr/>
        <p:txBody>
          <a:bodyPr/>
          <a:lstStyle/>
          <a:p>
            <a:fld id="{BF44D7D5-90D1-40DE-9E28-EAF346E88C43}" type="slidenum">
              <a:rPr lang="en-US" smtClean="0"/>
              <a:t>‹#›</a:t>
            </a:fld>
            <a:endParaRPr lang="en-US"/>
          </a:p>
        </p:txBody>
      </p:sp>
    </p:spTree>
    <p:extLst>
      <p:ext uri="{BB962C8B-B14F-4D97-AF65-F5344CB8AC3E}">
        <p14:creationId xmlns:p14="http://schemas.microsoft.com/office/powerpoint/2010/main" val="694509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0B6A9-32F6-34B5-455A-4AA14BDA3D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FB8F79-2CA9-3562-6E99-E26ADBB407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600664-7B44-EB75-02C2-4CEC04A294F5}"/>
              </a:ext>
            </a:extLst>
          </p:cNvPr>
          <p:cNvSpPr>
            <a:spLocks noGrp="1"/>
          </p:cNvSpPr>
          <p:nvPr>
            <p:ph type="dt" sz="half" idx="10"/>
          </p:nvPr>
        </p:nvSpPr>
        <p:spPr/>
        <p:txBody>
          <a:bodyPr/>
          <a:lstStyle/>
          <a:p>
            <a:fld id="{8B2A8663-2AA3-4B4F-89D7-8EF3D8AECAEA}" type="datetimeFigureOut">
              <a:rPr lang="en-US" smtClean="0"/>
              <a:t>2/21/2024</a:t>
            </a:fld>
            <a:endParaRPr lang="en-US"/>
          </a:p>
        </p:txBody>
      </p:sp>
      <p:sp>
        <p:nvSpPr>
          <p:cNvPr id="5" name="Footer Placeholder 4">
            <a:extLst>
              <a:ext uri="{FF2B5EF4-FFF2-40B4-BE49-F238E27FC236}">
                <a16:creationId xmlns:a16="http://schemas.microsoft.com/office/drawing/2014/main" id="{DA74CED3-7658-8942-79F7-BBD1943A78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FFC01-EF18-656D-49AA-DC5594276582}"/>
              </a:ext>
            </a:extLst>
          </p:cNvPr>
          <p:cNvSpPr>
            <a:spLocks noGrp="1"/>
          </p:cNvSpPr>
          <p:nvPr>
            <p:ph type="sldNum" sz="quarter" idx="12"/>
          </p:nvPr>
        </p:nvSpPr>
        <p:spPr/>
        <p:txBody>
          <a:bodyPr/>
          <a:lstStyle/>
          <a:p>
            <a:fld id="{BF44D7D5-90D1-40DE-9E28-EAF346E88C43}" type="slidenum">
              <a:rPr lang="en-US" smtClean="0"/>
              <a:t>‹#›</a:t>
            </a:fld>
            <a:endParaRPr lang="en-US"/>
          </a:p>
        </p:txBody>
      </p:sp>
    </p:spTree>
    <p:extLst>
      <p:ext uri="{BB962C8B-B14F-4D97-AF65-F5344CB8AC3E}">
        <p14:creationId xmlns:p14="http://schemas.microsoft.com/office/powerpoint/2010/main" val="924922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18DC72-D4B0-EA88-EB40-1B17466AB8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E587FE-1528-9091-0DFF-58F6813274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F057F-17E6-1869-6315-9766DAA6C372}"/>
              </a:ext>
            </a:extLst>
          </p:cNvPr>
          <p:cNvSpPr>
            <a:spLocks noGrp="1"/>
          </p:cNvSpPr>
          <p:nvPr>
            <p:ph type="dt" sz="half" idx="10"/>
          </p:nvPr>
        </p:nvSpPr>
        <p:spPr/>
        <p:txBody>
          <a:bodyPr/>
          <a:lstStyle/>
          <a:p>
            <a:fld id="{8B2A8663-2AA3-4B4F-89D7-8EF3D8AECAEA}" type="datetimeFigureOut">
              <a:rPr lang="en-US" smtClean="0"/>
              <a:t>2/21/2024</a:t>
            </a:fld>
            <a:endParaRPr lang="en-US"/>
          </a:p>
        </p:txBody>
      </p:sp>
      <p:sp>
        <p:nvSpPr>
          <p:cNvPr id="5" name="Footer Placeholder 4">
            <a:extLst>
              <a:ext uri="{FF2B5EF4-FFF2-40B4-BE49-F238E27FC236}">
                <a16:creationId xmlns:a16="http://schemas.microsoft.com/office/drawing/2014/main" id="{3484FFA5-65B8-9D8C-1751-3C0C8A4ABF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C697F3-FBB5-4905-EC7C-717C79D8388B}"/>
              </a:ext>
            </a:extLst>
          </p:cNvPr>
          <p:cNvSpPr>
            <a:spLocks noGrp="1"/>
          </p:cNvSpPr>
          <p:nvPr>
            <p:ph type="sldNum" sz="quarter" idx="12"/>
          </p:nvPr>
        </p:nvSpPr>
        <p:spPr/>
        <p:txBody>
          <a:bodyPr/>
          <a:lstStyle/>
          <a:p>
            <a:fld id="{BF44D7D5-90D1-40DE-9E28-EAF346E88C43}" type="slidenum">
              <a:rPr lang="en-US" smtClean="0"/>
              <a:t>‹#›</a:t>
            </a:fld>
            <a:endParaRPr lang="en-US"/>
          </a:p>
        </p:txBody>
      </p:sp>
    </p:spTree>
    <p:extLst>
      <p:ext uri="{BB962C8B-B14F-4D97-AF65-F5344CB8AC3E}">
        <p14:creationId xmlns:p14="http://schemas.microsoft.com/office/powerpoint/2010/main" val="994429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F2053-33B1-A824-CB7B-4403F0DF02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F89975-9613-A64A-8C69-A597712A0E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E43AC1-3F8D-7126-6F2D-5ECFA621D566}"/>
              </a:ext>
            </a:extLst>
          </p:cNvPr>
          <p:cNvSpPr>
            <a:spLocks noGrp="1"/>
          </p:cNvSpPr>
          <p:nvPr>
            <p:ph type="dt" sz="half" idx="10"/>
          </p:nvPr>
        </p:nvSpPr>
        <p:spPr/>
        <p:txBody>
          <a:bodyPr/>
          <a:lstStyle/>
          <a:p>
            <a:fld id="{8B2A8663-2AA3-4B4F-89D7-8EF3D8AECAEA}" type="datetimeFigureOut">
              <a:rPr lang="en-US" smtClean="0"/>
              <a:t>2/21/2024</a:t>
            </a:fld>
            <a:endParaRPr lang="en-US"/>
          </a:p>
        </p:txBody>
      </p:sp>
      <p:sp>
        <p:nvSpPr>
          <p:cNvPr id="5" name="Footer Placeholder 4">
            <a:extLst>
              <a:ext uri="{FF2B5EF4-FFF2-40B4-BE49-F238E27FC236}">
                <a16:creationId xmlns:a16="http://schemas.microsoft.com/office/drawing/2014/main" id="{DE0E90FA-B18A-D732-621A-CDC1A8B665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DE3167-516D-30F7-C969-4537EBFD4058}"/>
              </a:ext>
            </a:extLst>
          </p:cNvPr>
          <p:cNvSpPr>
            <a:spLocks noGrp="1"/>
          </p:cNvSpPr>
          <p:nvPr>
            <p:ph type="sldNum" sz="quarter" idx="12"/>
          </p:nvPr>
        </p:nvSpPr>
        <p:spPr/>
        <p:txBody>
          <a:bodyPr/>
          <a:lstStyle/>
          <a:p>
            <a:fld id="{BF44D7D5-90D1-40DE-9E28-EAF346E88C43}" type="slidenum">
              <a:rPr lang="en-US" smtClean="0"/>
              <a:t>‹#›</a:t>
            </a:fld>
            <a:endParaRPr lang="en-US"/>
          </a:p>
        </p:txBody>
      </p:sp>
    </p:spTree>
    <p:extLst>
      <p:ext uri="{BB962C8B-B14F-4D97-AF65-F5344CB8AC3E}">
        <p14:creationId xmlns:p14="http://schemas.microsoft.com/office/powerpoint/2010/main" val="975473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C4D4F-2B58-105C-6C5B-3BD68C9899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11B409-02FD-305B-940A-49C4362DD2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85CCAA-5D73-AECF-8D23-E0F1FF9EB469}"/>
              </a:ext>
            </a:extLst>
          </p:cNvPr>
          <p:cNvSpPr>
            <a:spLocks noGrp="1"/>
          </p:cNvSpPr>
          <p:nvPr>
            <p:ph type="dt" sz="half" idx="10"/>
          </p:nvPr>
        </p:nvSpPr>
        <p:spPr/>
        <p:txBody>
          <a:bodyPr/>
          <a:lstStyle/>
          <a:p>
            <a:fld id="{8B2A8663-2AA3-4B4F-89D7-8EF3D8AECAEA}" type="datetimeFigureOut">
              <a:rPr lang="en-US" smtClean="0"/>
              <a:t>2/21/2024</a:t>
            </a:fld>
            <a:endParaRPr lang="en-US"/>
          </a:p>
        </p:txBody>
      </p:sp>
      <p:sp>
        <p:nvSpPr>
          <p:cNvPr id="5" name="Footer Placeholder 4">
            <a:extLst>
              <a:ext uri="{FF2B5EF4-FFF2-40B4-BE49-F238E27FC236}">
                <a16:creationId xmlns:a16="http://schemas.microsoft.com/office/drawing/2014/main" id="{3B5D678C-A099-379F-9DFC-CF8E3BB24F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E37367-D671-8EE7-546C-9B05C3800164}"/>
              </a:ext>
            </a:extLst>
          </p:cNvPr>
          <p:cNvSpPr>
            <a:spLocks noGrp="1"/>
          </p:cNvSpPr>
          <p:nvPr>
            <p:ph type="sldNum" sz="quarter" idx="12"/>
          </p:nvPr>
        </p:nvSpPr>
        <p:spPr/>
        <p:txBody>
          <a:bodyPr/>
          <a:lstStyle/>
          <a:p>
            <a:fld id="{BF44D7D5-90D1-40DE-9E28-EAF346E88C43}" type="slidenum">
              <a:rPr lang="en-US" smtClean="0"/>
              <a:t>‹#›</a:t>
            </a:fld>
            <a:endParaRPr lang="en-US"/>
          </a:p>
        </p:txBody>
      </p:sp>
    </p:spTree>
    <p:extLst>
      <p:ext uri="{BB962C8B-B14F-4D97-AF65-F5344CB8AC3E}">
        <p14:creationId xmlns:p14="http://schemas.microsoft.com/office/powerpoint/2010/main" val="349027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592D-FBF5-AE54-C092-2A732C26E9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5B4EF6-A6AC-168D-D2FF-08E0154248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2496B6-B732-DF0E-68B1-FE4AEEC4B6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66161A-E000-5590-9716-241FA0849F3E}"/>
              </a:ext>
            </a:extLst>
          </p:cNvPr>
          <p:cNvSpPr>
            <a:spLocks noGrp="1"/>
          </p:cNvSpPr>
          <p:nvPr>
            <p:ph type="dt" sz="half" idx="10"/>
          </p:nvPr>
        </p:nvSpPr>
        <p:spPr/>
        <p:txBody>
          <a:bodyPr/>
          <a:lstStyle/>
          <a:p>
            <a:fld id="{8B2A8663-2AA3-4B4F-89D7-8EF3D8AECAEA}" type="datetimeFigureOut">
              <a:rPr lang="en-US" smtClean="0"/>
              <a:t>2/21/2024</a:t>
            </a:fld>
            <a:endParaRPr lang="en-US"/>
          </a:p>
        </p:txBody>
      </p:sp>
      <p:sp>
        <p:nvSpPr>
          <p:cNvPr id="6" name="Footer Placeholder 5">
            <a:extLst>
              <a:ext uri="{FF2B5EF4-FFF2-40B4-BE49-F238E27FC236}">
                <a16:creationId xmlns:a16="http://schemas.microsoft.com/office/drawing/2014/main" id="{E238662B-ECD5-77A1-41E5-3E543E8CE8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61075B-F035-9B28-0232-7EDB05AD9611}"/>
              </a:ext>
            </a:extLst>
          </p:cNvPr>
          <p:cNvSpPr>
            <a:spLocks noGrp="1"/>
          </p:cNvSpPr>
          <p:nvPr>
            <p:ph type="sldNum" sz="quarter" idx="12"/>
          </p:nvPr>
        </p:nvSpPr>
        <p:spPr/>
        <p:txBody>
          <a:bodyPr/>
          <a:lstStyle/>
          <a:p>
            <a:fld id="{BF44D7D5-90D1-40DE-9E28-EAF346E88C43}" type="slidenum">
              <a:rPr lang="en-US" smtClean="0"/>
              <a:t>‹#›</a:t>
            </a:fld>
            <a:endParaRPr lang="en-US"/>
          </a:p>
        </p:txBody>
      </p:sp>
    </p:spTree>
    <p:extLst>
      <p:ext uri="{BB962C8B-B14F-4D97-AF65-F5344CB8AC3E}">
        <p14:creationId xmlns:p14="http://schemas.microsoft.com/office/powerpoint/2010/main" val="4231197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0B699-1831-B64B-7FCE-0C5FE71273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A5E19F-905E-E605-80CE-DF405E8482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CB6315-9B2B-A578-563E-D921BC2A60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E4C344-B61B-D334-380A-4CCFC0C4DF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D8F2E3-B466-8A22-2128-CFB5D3DDFF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D51C9E-C73C-3292-1944-8AD74AEB1881}"/>
              </a:ext>
            </a:extLst>
          </p:cNvPr>
          <p:cNvSpPr>
            <a:spLocks noGrp="1"/>
          </p:cNvSpPr>
          <p:nvPr>
            <p:ph type="dt" sz="half" idx="10"/>
          </p:nvPr>
        </p:nvSpPr>
        <p:spPr/>
        <p:txBody>
          <a:bodyPr/>
          <a:lstStyle/>
          <a:p>
            <a:fld id="{8B2A8663-2AA3-4B4F-89D7-8EF3D8AECAEA}" type="datetimeFigureOut">
              <a:rPr lang="en-US" smtClean="0"/>
              <a:t>2/21/2024</a:t>
            </a:fld>
            <a:endParaRPr lang="en-US"/>
          </a:p>
        </p:txBody>
      </p:sp>
      <p:sp>
        <p:nvSpPr>
          <p:cNvPr id="8" name="Footer Placeholder 7">
            <a:extLst>
              <a:ext uri="{FF2B5EF4-FFF2-40B4-BE49-F238E27FC236}">
                <a16:creationId xmlns:a16="http://schemas.microsoft.com/office/drawing/2014/main" id="{37A12FBE-697C-AF08-D99C-6F511FE705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278324-2E19-D106-7EAB-37E030F733F9}"/>
              </a:ext>
            </a:extLst>
          </p:cNvPr>
          <p:cNvSpPr>
            <a:spLocks noGrp="1"/>
          </p:cNvSpPr>
          <p:nvPr>
            <p:ph type="sldNum" sz="quarter" idx="12"/>
          </p:nvPr>
        </p:nvSpPr>
        <p:spPr/>
        <p:txBody>
          <a:bodyPr/>
          <a:lstStyle/>
          <a:p>
            <a:fld id="{BF44D7D5-90D1-40DE-9E28-EAF346E88C43}" type="slidenum">
              <a:rPr lang="en-US" smtClean="0"/>
              <a:t>‹#›</a:t>
            </a:fld>
            <a:endParaRPr lang="en-US"/>
          </a:p>
        </p:txBody>
      </p:sp>
    </p:spTree>
    <p:extLst>
      <p:ext uri="{BB962C8B-B14F-4D97-AF65-F5344CB8AC3E}">
        <p14:creationId xmlns:p14="http://schemas.microsoft.com/office/powerpoint/2010/main" val="95311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1CB7A-9617-2D46-81C6-5357BF6601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B4B5F3-7AAD-27E9-736D-60A7DE25DEF6}"/>
              </a:ext>
            </a:extLst>
          </p:cNvPr>
          <p:cNvSpPr>
            <a:spLocks noGrp="1"/>
          </p:cNvSpPr>
          <p:nvPr>
            <p:ph type="dt" sz="half" idx="10"/>
          </p:nvPr>
        </p:nvSpPr>
        <p:spPr/>
        <p:txBody>
          <a:bodyPr/>
          <a:lstStyle/>
          <a:p>
            <a:fld id="{8B2A8663-2AA3-4B4F-89D7-8EF3D8AECAEA}" type="datetimeFigureOut">
              <a:rPr lang="en-US" smtClean="0"/>
              <a:t>2/21/2024</a:t>
            </a:fld>
            <a:endParaRPr lang="en-US"/>
          </a:p>
        </p:txBody>
      </p:sp>
      <p:sp>
        <p:nvSpPr>
          <p:cNvPr id="4" name="Footer Placeholder 3">
            <a:extLst>
              <a:ext uri="{FF2B5EF4-FFF2-40B4-BE49-F238E27FC236}">
                <a16:creationId xmlns:a16="http://schemas.microsoft.com/office/drawing/2014/main" id="{5BA6C22B-3F3C-0274-E8C0-7B5A3761C6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E62E58-6B44-0846-25A0-E46C0B2D28F8}"/>
              </a:ext>
            </a:extLst>
          </p:cNvPr>
          <p:cNvSpPr>
            <a:spLocks noGrp="1"/>
          </p:cNvSpPr>
          <p:nvPr>
            <p:ph type="sldNum" sz="quarter" idx="12"/>
          </p:nvPr>
        </p:nvSpPr>
        <p:spPr/>
        <p:txBody>
          <a:bodyPr/>
          <a:lstStyle/>
          <a:p>
            <a:fld id="{BF44D7D5-90D1-40DE-9E28-EAF346E88C43}" type="slidenum">
              <a:rPr lang="en-US" smtClean="0"/>
              <a:t>‹#›</a:t>
            </a:fld>
            <a:endParaRPr lang="en-US"/>
          </a:p>
        </p:txBody>
      </p:sp>
    </p:spTree>
    <p:extLst>
      <p:ext uri="{BB962C8B-B14F-4D97-AF65-F5344CB8AC3E}">
        <p14:creationId xmlns:p14="http://schemas.microsoft.com/office/powerpoint/2010/main" val="577771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83B1D1-FB1D-8982-ADCD-2364E0B5C314}"/>
              </a:ext>
            </a:extLst>
          </p:cNvPr>
          <p:cNvSpPr>
            <a:spLocks noGrp="1"/>
          </p:cNvSpPr>
          <p:nvPr>
            <p:ph type="dt" sz="half" idx="10"/>
          </p:nvPr>
        </p:nvSpPr>
        <p:spPr/>
        <p:txBody>
          <a:bodyPr/>
          <a:lstStyle/>
          <a:p>
            <a:fld id="{8B2A8663-2AA3-4B4F-89D7-8EF3D8AECAEA}" type="datetimeFigureOut">
              <a:rPr lang="en-US" smtClean="0"/>
              <a:t>2/21/2024</a:t>
            </a:fld>
            <a:endParaRPr lang="en-US"/>
          </a:p>
        </p:txBody>
      </p:sp>
      <p:sp>
        <p:nvSpPr>
          <p:cNvPr id="3" name="Footer Placeholder 2">
            <a:extLst>
              <a:ext uri="{FF2B5EF4-FFF2-40B4-BE49-F238E27FC236}">
                <a16:creationId xmlns:a16="http://schemas.microsoft.com/office/drawing/2014/main" id="{D078EE26-C5C3-952F-3B69-458D91DED7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A5D5D6-656B-3D7B-C9A0-675BE2E149F2}"/>
              </a:ext>
            </a:extLst>
          </p:cNvPr>
          <p:cNvSpPr>
            <a:spLocks noGrp="1"/>
          </p:cNvSpPr>
          <p:nvPr>
            <p:ph type="sldNum" sz="quarter" idx="12"/>
          </p:nvPr>
        </p:nvSpPr>
        <p:spPr/>
        <p:txBody>
          <a:bodyPr/>
          <a:lstStyle/>
          <a:p>
            <a:fld id="{BF44D7D5-90D1-40DE-9E28-EAF346E88C43}" type="slidenum">
              <a:rPr lang="en-US" smtClean="0"/>
              <a:t>‹#›</a:t>
            </a:fld>
            <a:endParaRPr lang="en-US"/>
          </a:p>
        </p:txBody>
      </p:sp>
    </p:spTree>
    <p:extLst>
      <p:ext uri="{BB962C8B-B14F-4D97-AF65-F5344CB8AC3E}">
        <p14:creationId xmlns:p14="http://schemas.microsoft.com/office/powerpoint/2010/main" val="781751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53ADD-F2A5-00C1-F01F-8A5E648AE4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AB6A33-93A1-49B3-59DD-52A2F1071A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E6C25B-BAE1-EC72-E969-FD4423F520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B23E9E-2614-EE01-168A-9CFA3395073D}"/>
              </a:ext>
            </a:extLst>
          </p:cNvPr>
          <p:cNvSpPr>
            <a:spLocks noGrp="1"/>
          </p:cNvSpPr>
          <p:nvPr>
            <p:ph type="dt" sz="half" idx="10"/>
          </p:nvPr>
        </p:nvSpPr>
        <p:spPr/>
        <p:txBody>
          <a:bodyPr/>
          <a:lstStyle/>
          <a:p>
            <a:fld id="{8B2A8663-2AA3-4B4F-89D7-8EF3D8AECAEA}" type="datetimeFigureOut">
              <a:rPr lang="en-US" smtClean="0"/>
              <a:t>2/21/2024</a:t>
            </a:fld>
            <a:endParaRPr lang="en-US"/>
          </a:p>
        </p:txBody>
      </p:sp>
      <p:sp>
        <p:nvSpPr>
          <p:cNvPr id="6" name="Footer Placeholder 5">
            <a:extLst>
              <a:ext uri="{FF2B5EF4-FFF2-40B4-BE49-F238E27FC236}">
                <a16:creationId xmlns:a16="http://schemas.microsoft.com/office/drawing/2014/main" id="{DCCFE5C1-B89F-41E6-A049-2F59C8CB96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261617-0FAD-5F86-1C9F-E42D07BCBD00}"/>
              </a:ext>
            </a:extLst>
          </p:cNvPr>
          <p:cNvSpPr>
            <a:spLocks noGrp="1"/>
          </p:cNvSpPr>
          <p:nvPr>
            <p:ph type="sldNum" sz="quarter" idx="12"/>
          </p:nvPr>
        </p:nvSpPr>
        <p:spPr/>
        <p:txBody>
          <a:bodyPr/>
          <a:lstStyle/>
          <a:p>
            <a:fld id="{BF44D7D5-90D1-40DE-9E28-EAF346E88C43}" type="slidenum">
              <a:rPr lang="en-US" smtClean="0"/>
              <a:t>‹#›</a:t>
            </a:fld>
            <a:endParaRPr lang="en-US"/>
          </a:p>
        </p:txBody>
      </p:sp>
    </p:spTree>
    <p:extLst>
      <p:ext uri="{BB962C8B-B14F-4D97-AF65-F5344CB8AC3E}">
        <p14:creationId xmlns:p14="http://schemas.microsoft.com/office/powerpoint/2010/main" val="2433417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1CDB7-7951-63CD-BC01-99ED048D6B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086335-9913-E058-5414-5A4CF1FDE2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64DDE1-7AB4-AA60-EB74-910138DD5B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4B1F55-AE5D-DB0B-FF32-3A2B4C3BA8DA}"/>
              </a:ext>
            </a:extLst>
          </p:cNvPr>
          <p:cNvSpPr>
            <a:spLocks noGrp="1"/>
          </p:cNvSpPr>
          <p:nvPr>
            <p:ph type="dt" sz="half" idx="10"/>
          </p:nvPr>
        </p:nvSpPr>
        <p:spPr/>
        <p:txBody>
          <a:bodyPr/>
          <a:lstStyle/>
          <a:p>
            <a:fld id="{8B2A8663-2AA3-4B4F-89D7-8EF3D8AECAEA}" type="datetimeFigureOut">
              <a:rPr lang="en-US" smtClean="0"/>
              <a:t>2/21/2024</a:t>
            </a:fld>
            <a:endParaRPr lang="en-US"/>
          </a:p>
        </p:txBody>
      </p:sp>
      <p:sp>
        <p:nvSpPr>
          <p:cNvPr id="6" name="Footer Placeholder 5">
            <a:extLst>
              <a:ext uri="{FF2B5EF4-FFF2-40B4-BE49-F238E27FC236}">
                <a16:creationId xmlns:a16="http://schemas.microsoft.com/office/drawing/2014/main" id="{3945FE23-7AA4-A144-29CD-69104D633D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5716B7-A06B-EB35-2FC8-D06D18BC8D22}"/>
              </a:ext>
            </a:extLst>
          </p:cNvPr>
          <p:cNvSpPr>
            <a:spLocks noGrp="1"/>
          </p:cNvSpPr>
          <p:nvPr>
            <p:ph type="sldNum" sz="quarter" idx="12"/>
          </p:nvPr>
        </p:nvSpPr>
        <p:spPr/>
        <p:txBody>
          <a:bodyPr/>
          <a:lstStyle/>
          <a:p>
            <a:fld id="{BF44D7D5-90D1-40DE-9E28-EAF346E88C43}" type="slidenum">
              <a:rPr lang="en-US" smtClean="0"/>
              <a:t>‹#›</a:t>
            </a:fld>
            <a:endParaRPr lang="en-US"/>
          </a:p>
        </p:txBody>
      </p:sp>
    </p:spTree>
    <p:extLst>
      <p:ext uri="{BB962C8B-B14F-4D97-AF65-F5344CB8AC3E}">
        <p14:creationId xmlns:p14="http://schemas.microsoft.com/office/powerpoint/2010/main" val="3141931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F990FE-E9A6-7483-3AF9-EFA115C72B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5C7001-B13B-7BDA-AC17-FD322A2A1D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835D2-F205-EBB7-0615-80DCB15538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2A8663-2AA3-4B4F-89D7-8EF3D8AECAEA}" type="datetimeFigureOut">
              <a:rPr lang="en-US" smtClean="0"/>
              <a:t>2/21/2024</a:t>
            </a:fld>
            <a:endParaRPr lang="en-US"/>
          </a:p>
        </p:txBody>
      </p:sp>
      <p:sp>
        <p:nvSpPr>
          <p:cNvPr id="5" name="Footer Placeholder 4">
            <a:extLst>
              <a:ext uri="{FF2B5EF4-FFF2-40B4-BE49-F238E27FC236}">
                <a16:creationId xmlns:a16="http://schemas.microsoft.com/office/drawing/2014/main" id="{E5AA1AD0-3924-C39F-EFA3-D2BB6C126E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9EADB6-4D41-87BD-7C99-B8BC2DA49F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44D7D5-90D1-40DE-9E28-EAF346E88C43}" type="slidenum">
              <a:rPr lang="en-US" smtClean="0"/>
              <a:t>‹#›</a:t>
            </a:fld>
            <a:endParaRPr lang="en-US"/>
          </a:p>
        </p:txBody>
      </p:sp>
    </p:spTree>
    <p:extLst>
      <p:ext uri="{BB962C8B-B14F-4D97-AF65-F5344CB8AC3E}">
        <p14:creationId xmlns:p14="http://schemas.microsoft.com/office/powerpoint/2010/main" val="837691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4.sv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7" Type="http://schemas.openxmlformats.org/officeDocument/2006/relationships/image" Target="../media/image16.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chart" Target="../charts/char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327F2-1CF4-9E9F-5490-9CC1FD24212C}"/>
              </a:ext>
            </a:extLst>
          </p:cNvPr>
          <p:cNvSpPr>
            <a:spLocks noGrp="1"/>
          </p:cNvSpPr>
          <p:nvPr>
            <p:ph type="ctrTitle"/>
          </p:nvPr>
        </p:nvSpPr>
        <p:spPr>
          <a:xfrm>
            <a:off x="1565189" y="720768"/>
            <a:ext cx="9144000" cy="2387600"/>
          </a:xfrm>
        </p:spPr>
        <p:txBody>
          <a:bodyPr>
            <a:normAutofit/>
          </a:bodyPr>
          <a:lstStyle/>
          <a:p>
            <a:r>
              <a:rPr lang="en-IN" sz="3600" b="1" kern="100">
                <a:solidFill>
                  <a:srgbClr val="1ED760"/>
                </a:solidFill>
                <a:effectLst/>
                <a:latin typeface="Garamond"/>
                <a:ea typeface="Yu Mincho"/>
                <a:cs typeface="Times New Roman"/>
              </a:rPr>
              <a:t>Harmonic Insights: Uncovering Spotify's Pricing Dynamics</a:t>
            </a:r>
            <a:br>
              <a:rPr lang="en-IN" sz="3600" b="1" kern="100">
                <a:solidFill>
                  <a:srgbClr val="1ED760"/>
                </a:solidFill>
                <a:effectLst/>
                <a:latin typeface="Garamond" panose="02020404030301010803" pitchFamily="18" charset="0"/>
                <a:ea typeface="Yu Mincho" panose="02020400000000000000" pitchFamily="18" charset="-128"/>
                <a:cs typeface="Times New Roman" panose="02020603050405020304" pitchFamily="18" charset="0"/>
              </a:rPr>
            </a:br>
            <a:br>
              <a:rPr lang="en-IN" sz="3600" b="1" kern="100">
                <a:latin typeface="Garamond"/>
                <a:ea typeface="Yu Mincho"/>
                <a:cs typeface="Times New Roman"/>
              </a:rPr>
            </a:br>
            <a:r>
              <a:rPr lang="en-IN" sz="2000" b="1" kern="100">
                <a:solidFill>
                  <a:srgbClr val="1ED760"/>
                </a:solidFill>
                <a:latin typeface="Garamond"/>
                <a:ea typeface="Yu Mincho"/>
                <a:cs typeface="Times New Roman"/>
              </a:rPr>
              <a:t>Piyush </a:t>
            </a:r>
            <a:r>
              <a:rPr lang="en-IN" sz="2000" b="1" kern="100" err="1">
                <a:solidFill>
                  <a:srgbClr val="1ED760"/>
                </a:solidFill>
                <a:latin typeface="Garamond"/>
                <a:ea typeface="Yu Mincho"/>
                <a:cs typeface="Times New Roman"/>
              </a:rPr>
              <a:t>Kakde</a:t>
            </a:r>
            <a:r>
              <a:rPr lang="en-IN" sz="2000" b="1" kern="100">
                <a:solidFill>
                  <a:srgbClr val="1ED760"/>
                </a:solidFill>
                <a:latin typeface="Garamond"/>
                <a:ea typeface="Yu Mincho"/>
                <a:cs typeface="Times New Roman"/>
              </a:rPr>
              <a:t>, Archita Ray, Ashvin Raj, Sahana Reddy, Akshita Sharma</a:t>
            </a:r>
            <a:br>
              <a:rPr lang="en-IN" sz="2000" kern="100">
                <a:latin typeface="Garamond" panose="02020404030301010803" pitchFamily="18" charset="0"/>
                <a:ea typeface="Yu Mincho"/>
                <a:cs typeface="Times New Roman"/>
              </a:rPr>
            </a:br>
            <a:endParaRPr lang="en-US" sz="2000">
              <a:solidFill>
                <a:srgbClr val="1ED760"/>
              </a:solidFill>
              <a:latin typeface="Garamond" panose="02020404030301010803" pitchFamily="18" charset="0"/>
            </a:endParaRPr>
          </a:p>
        </p:txBody>
      </p:sp>
      <p:pic>
        <p:nvPicPr>
          <p:cNvPr id="6" name="Picture 5" descr="A green circle with black lines in it&#10;&#10;Description automatically generated">
            <a:extLst>
              <a:ext uri="{FF2B5EF4-FFF2-40B4-BE49-F238E27FC236}">
                <a16:creationId xmlns:a16="http://schemas.microsoft.com/office/drawing/2014/main" id="{C1F9FEBA-A84A-B339-2779-404757FE0D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0828" y="3429510"/>
            <a:ext cx="2756651" cy="2777567"/>
          </a:xfrm>
          <a:prstGeom prst="rect">
            <a:avLst/>
          </a:prstGeom>
        </p:spPr>
      </p:pic>
    </p:spTree>
    <p:extLst>
      <p:ext uri="{BB962C8B-B14F-4D97-AF65-F5344CB8AC3E}">
        <p14:creationId xmlns:p14="http://schemas.microsoft.com/office/powerpoint/2010/main" val="3048637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41A39-6ACA-B98A-00E9-CB584B541F63}"/>
            </a:ext>
          </a:extLst>
        </p:cNvPr>
        <p:cNvGrpSpPr/>
        <p:nvPr/>
      </p:nvGrpSpPr>
      <p:grpSpPr>
        <a:xfrm>
          <a:off x="0" y="0"/>
          <a:ext cx="0" cy="0"/>
          <a:chOff x="0" y="0"/>
          <a:chExt cx="0" cy="0"/>
        </a:xfrm>
      </p:grpSpPr>
      <p:pic>
        <p:nvPicPr>
          <p:cNvPr id="4" name="Picture 3" descr="A green circle with black lines in it&#10;&#10;Description automatically generated">
            <a:extLst>
              <a:ext uri="{FF2B5EF4-FFF2-40B4-BE49-F238E27FC236}">
                <a16:creationId xmlns:a16="http://schemas.microsoft.com/office/drawing/2014/main" id="{2C93F24A-BA87-5D4F-A268-434487B007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6447" y="6023355"/>
            <a:ext cx="575550" cy="579917"/>
          </a:xfrm>
          <a:prstGeom prst="rect">
            <a:avLst/>
          </a:prstGeom>
        </p:spPr>
      </p:pic>
      <p:graphicFrame>
        <p:nvGraphicFramePr>
          <p:cNvPr id="6" name="Chart 5">
            <a:extLst>
              <a:ext uri="{FF2B5EF4-FFF2-40B4-BE49-F238E27FC236}">
                <a16:creationId xmlns:a16="http://schemas.microsoft.com/office/drawing/2014/main" id="{C845714B-35CA-5E01-366F-DBDC35DAE9E3}"/>
              </a:ext>
            </a:extLst>
          </p:cNvPr>
          <p:cNvGraphicFramePr>
            <a:graphicFrameLocks/>
          </p:cNvGraphicFramePr>
          <p:nvPr>
            <p:extLst>
              <p:ext uri="{D42A27DB-BD31-4B8C-83A1-F6EECF244321}">
                <p14:modId xmlns:p14="http://schemas.microsoft.com/office/powerpoint/2010/main" val="3833523051"/>
              </p:ext>
            </p:extLst>
          </p:nvPr>
        </p:nvGraphicFramePr>
        <p:xfrm>
          <a:off x="2745058" y="1843105"/>
          <a:ext cx="6701883" cy="3910924"/>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a:extLst>
              <a:ext uri="{FF2B5EF4-FFF2-40B4-BE49-F238E27FC236}">
                <a16:creationId xmlns:a16="http://schemas.microsoft.com/office/drawing/2014/main" id="{3AB4EC84-398C-785C-608F-51935052A4E0}"/>
              </a:ext>
            </a:extLst>
          </p:cNvPr>
          <p:cNvSpPr txBox="1">
            <a:spLocks/>
          </p:cNvSpPr>
          <p:nvPr/>
        </p:nvSpPr>
        <p:spPr>
          <a:xfrm>
            <a:off x="838199" y="29494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a:solidFill>
                  <a:srgbClr val="1ED760"/>
                </a:solidFill>
                <a:latin typeface="Garamond"/>
              </a:rPr>
              <a:t>Conjoint Analysis</a:t>
            </a:r>
          </a:p>
        </p:txBody>
      </p:sp>
    </p:spTree>
    <p:extLst>
      <p:ext uri="{BB962C8B-B14F-4D97-AF65-F5344CB8AC3E}">
        <p14:creationId xmlns:p14="http://schemas.microsoft.com/office/powerpoint/2010/main" val="3916786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2EDAC-76E2-2B62-261E-48075DA6ECF9}"/>
            </a:ext>
          </a:extLst>
        </p:cNvPr>
        <p:cNvGrpSpPr/>
        <p:nvPr/>
      </p:nvGrpSpPr>
      <p:grpSpPr>
        <a:xfrm>
          <a:off x="0" y="0"/>
          <a:ext cx="0" cy="0"/>
          <a:chOff x="0" y="0"/>
          <a:chExt cx="0" cy="0"/>
        </a:xfrm>
      </p:grpSpPr>
      <p:pic>
        <p:nvPicPr>
          <p:cNvPr id="4" name="Picture 3" descr="A green circle with black lines in it&#10;&#10;Description automatically generated">
            <a:extLst>
              <a:ext uri="{FF2B5EF4-FFF2-40B4-BE49-F238E27FC236}">
                <a16:creationId xmlns:a16="http://schemas.microsoft.com/office/drawing/2014/main" id="{BA993C1A-3D8C-F196-17BC-92B9CD2241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6447" y="6023355"/>
            <a:ext cx="575550" cy="579917"/>
          </a:xfrm>
          <a:prstGeom prst="rect">
            <a:avLst/>
          </a:prstGeom>
        </p:spPr>
      </p:pic>
      <p:graphicFrame>
        <p:nvGraphicFramePr>
          <p:cNvPr id="12" name="Table 11">
            <a:extLst>
              <a:ext uri="{FF2B5EF4-FFF2-40B4-BE49-F238E27FC236}">
                <a16:creationId xmlns:a16="http://schemas.microsoft.com/office/drawing/2014/main" id="{D460F59B-123C-3EC6-958E-8887F1F48D3B}"/>
              </a:ext>
            </a:extLst>
          </p:cNvPr>
          <p:cNvGraphicFramePr>
            <a:graphicFrameLocks noGrp="1"/>
          </p:cNvGraphicFramePr>
          <p:nvPr>
            <p:extLst>
              <p:ext uri="{D42A27DB-BD31-4B8C-83A1-F6EECF244321}">
                <p14:modId xmlns:p14="http://schemas.microsoft.com/office/powerpoint/2010/main" val="1759051375"/>
              </p:ext>
            </p:extLst>
          </p:nvPr>
        </p:nvGraphicFramePr>
        <p:xfrm>
          <a:off x="1046118" y="1709291"/>
          <a:ext cx="10211690" cy="1029063"/>
        </p:xfrm>
        <a:graphic>
          <a:graphicData uri="http://schemas.openxmlformats.org/drawingml/2006/table">
            <a:tbl>
              <a:tblPr/>
              <a:tblGrid>
                <a:gridCol w="1050879">
                  <a:extLst>
                    <a:ext uri="{9D8B030D-6E8A-4147-A177-3AD203B41FA5}">
                      <a16:colId xmlns:a16="http://schemas.microsoft.com/office/drawing/2014/main" val="1193234898"/>
                    </a:ext>
                  </a:extLst>
                </a:gridCol>
                <a:gridCol w="1520151">
                  <a:extLst>
                    <a:ext uri="{9D8B030D-6E8A-4147-A177-3AD203B41FA5}">
                      <a16:colId xmlns:a16="http://schemas.microsoft.com/office/drawing/2014/main" val="4136994552"/>
                    </a:ext>
                  </a:extLst>
                </a:gridCol>
                <a:gridCol w="1122573">
                  <a:extLst>
                    <a:ext uri="{9D8B030D-6E8A-4147-A177-3AD203B41FA5}">
                      <a16:colId xmlns:a16="http://schemas.microsoft.com/office/drawing/2014/main" val="1290575058"/>
                    </a:ext>
                  </a:extLst>
                </a:gridCol>
                <a:gridCol w="1434304">
                  <a:extLst>
                    <a:ext uri="{9D8B030D-6E8A-4147-A177-3AD203B41FA5}">
                      <a16:colId xmlns:a16="http://schemas.microsoft.com/office/drawing/2014/main" val="2003717624"/>
                    </a:ext>
                  </a:extLst>
                </a:gridCol>
                <a:gridCol w="1519583">
                  <a:extLst>
                    <a:ext uri="{9D8B030D-6E8A-4147-A177-3AD203B41FA5}">
                      <a16:colId xmlns:a16="http://schemas.microsoft.com/office/drawing/2014/main" val="2157573673"/>
                    </a:ext>
                  </a:extLst>
                </a:gridCol>
                <a:gridCol w="1545416">
                  <a:extLst>
                    <a:ext uri="{9D8B030D-6E8A-4147-A177-3AD203B41FA5}">
                      <a16:colId xmlns:a16="http://schemas.microsoft.com/office/drawing/2014/main" val="3030363779"/>
                    </a:ext>
                  </a:extLst>
                </a:gridCol>
                <a:gridCol w="2018784">
                  <a:extLst>
                    <a:ext uri="{9D8B030D-6E8A-4147-A177-3AD203B41FA5}">
                      <a16:colId xmlns:a16="http://schemas.microsoft.com/office/drawing/2014/main" val="2587497332"/>
                    </a:ext>
                  </a:extLst>
                </a:gridCol>
              </a:tblGrid>
              <a:tr h="343021">
                <a:tc>
                  <a:txBody>
                    <a:bodyPr/>
                    <a:lstStyle/>
                    <a:p>
                      <a:pPr algn="ctr" fontAlgn="b"/>
                      <a:r>
                        <a:rPr lang="en-IN" sz="1600" b="1" i="0" u="none" strike="noStrike">
                          <a:solidFill>
                            <a:srgbClr val="1ED760"/>
                          </a:solidFill>
                          <a:effectLst/>
                          <a:latin typeface="Garamond" panose="02020404030301010803" pitchFamily="18" charset="0"/>
                        </a:rPr>
                        <a:t>Brand</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600" b="1" i="0" u="none" strike="noStrike">
                          <a:solidFill>
                            <a:srgbClr val="1ED760"/>
                          </a:solidFill>
                          <a:effectLst/>
                          <a:latin typeface="Garamond" panose="02020404030301010803" pitchFamily="18" charset="0"/>
                        </a:rPr>
                        <a:t>Music Video</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600" b="1" i="0" u="none" strike="noStrike">
                          <a:solidFill>
                            <a:srgbClr val="1ED760"/>
                          </a:solidFill>
                          <a:effectLst/>
                          <a:latin typeface="Garamond" panose="02020404030301010803" pitchFamily="18" charset="0"/>
                        </a:rPr>
                        <a:t>Price</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600" b="1" i="0" u="none" strike="noStrike">
                          <a:solidFill>
                            <a:srgbClr val="1ED760"/>
                          </a:solidFill>
                          <a:effectLst/>
                          <a:latin typeface="Garamond" panose="02020404030301010803" pitchFamily="18" charset="0"/>
                        </a:rPr>
                        <a:t>Podcast</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600" b="1" i="0" u="none" strike="noStrike">
                          <a:solidFill>
                            <a:srgbClr val="1ED760"/>
                          </a:solidFill>
                          <a:effectLst/>
                          <a:latin typeface="Garamond" panose="02020404030301010803" pitchFamily="18" charset="0"/>
                        </a:rPr>
                        <a:t>Download</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600" b="1" i="0" u="none" strike="noStrike">
                          <a:solidFill>
                            <a:srgbClr val="1ED760"/>
                          </a:solidFill>
                          <a:effectLst/>
                          <a:latin typeface="Garamond" panose="02020404030301010803" pitchFamily="18" charset="0"/>
                        </a:rPr>
                        <a:t>First Choice Rule</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600" b="1" i="0" u="none" strike="noStrike">
                          <a:solidFill>
                            <a:srgbClr val="1ED760"/>
                          </a:solidFill>
                          <a:effectLst/>
                          <a:latin typeface="Garamond" panose="02020404030301010803" pitchFamily="18" charset="0"/>
                        </a:rPr>
                        <a:t>Share of Pref. Rule</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5542662"/>
                  </a:ext>
                </a:extLst>
              </a:tr>
              <a:tr h="343021">
                <a:tc>
                  <a:txBody>
                    <a:bodyPr/>
                    <a:lstStyle/>
                    <a:p>
                      <a:pPr algn="ctr" fontAlgn="b"/>
                      <a:r>
                        <a:rPr lang="en-IN" sz="1600" b="1" i="0" u="none" strike="noStrike">
                          <a:solidFill>
                            <a:srgbClr val="1ED760"/>
                          </a:solidFill>
                          <a:effectLst/>
                          <a:latin typeface="Garamond" panose="02020404030301010803" pitchFamily="18" charset="0"/>
                        </a:rPr>
                        <a:t>Spotify</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600" b="1" i="0" u="none" strike="noStrike">
                          <a:solidFill>
                            <a:srgbClr val="1ED760"/>
                          </a:solidFill>
                          <a:effectLst/>
                          <a:latin typeface="Garamond" panose="02020404030301010803" pitchFamily="18" charset="0"/>
                        </a:rPr>
                        <a:t>No</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600" b="1" i="0" u="none" strike="noStrike">
                          <a:solidFill>
                            <a:srgbClr val="1ED760"/>
                          </a:solidFill>
                          <a:effectLst/>
                          <a:latin typeface="Garamond" panose="02020404030301010803" pitchFamily="18" charset="0"/>
                        </a:rPr>
                        <a:t>10.99</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600" b="1" i="0" u="none" strike="noStrike">
                          <a:solidFill>
                            <a:srgbClr val="1ED760"/>
                          </a:solidFill>
                          <a:effectLst/>
                          <a:latin typeface="Garamond" panose="02020404030301010803" pitchFamily="18" charset="0"/>
                        </a:rPr>
                        <a:t>Yes</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600" b="1" i="0" u="none" strike="noStrike">
                          <a:solidFill>
                            <a:srgbClr val="1ED760"/>
                          </a:solidFill>
                          <a:effectLst/>
                          <a:latin typeface="Garamond" panose="02020404030301010803" pitchFamily="18" charset="0"/>
                        </a:rPr>
                        <a:t>Yes</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600" b="1" i="0" u="none" strike="noStrike">
                          <a:solidFill>
                            <a:srgbClr val="1ED760"/>
                          </a:solidFill>
                          <a:effectLst/>
                          <a:latin typeface="Garamond" panose="02020404030301010803" pitchFamily="18" charset="0"/>
                        </a:rPr>
                        <a:t>27%</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600" b="1" i="0" u="none" strike="noStrike">
                          <a:solidFill>
                            <a:srgbClr val="1ED760"/>
                          </a:solidFill>
                          <a:effectLst/>
                          <a:latin typeface="Garamond" panose="02020404030301010803" pitchFamily="18" charset="0"/>
                        </a:rPr>
                        <a:t>27%</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8897476"/>
                  </a:ext>
                </a:extLst>
              </a:tr>
              <a:tr h="343021">
                <a:tc>
                  <a:txBody>
                    <a:bodyPr/>
                    <a:lstStyle/>
                    <a:p>
                      <a:pPr algn="ctr" fontAlgn="b"/>
                      <a:r>
                        <a:rPr lang="en-IN" sz="1600" b="1" i="0" u="none" strike="noStrike">
                          <a:solidFill>
                            <a:srgbClr val="1ED760"/>
                          </a:solidFill>
                          <a:effectLst/>
                          <a:latin typeface="Garamond" panose="02020404030301010803" pitchFamily="18" charset="0"/>
                        </a:rPr>
                        <a:t>Spotify</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600" b="1" i="0" u="none" strike="noStrike">
                          <a:solidFill>
                            <a:srgbClr val="1ED760"/>
                          </a:solidFill>
                          <a:effectLst/>
                          <a:latin typeface="Garamond" panose="02020404030301010803" pitchFamily="18" charset="0"/>
                        </a:rPr>
                        <a:t>Yes</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600" b="1" i="0" u="none" strike="noStrike">
                          <a:solidFill>
                            <a:srgbClr val="1ED760"/>
                          </a:solidFill>
                          <a:effectLst/>
                          <a:latin typeface="Garamond" panose="02020404030301010803" pitchFamily="18" charset="0"/>
                        </a:rPr>
                        <a:t>10.99</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600" b="1" i="0" u="none" strike="noStrike">
                          <a:solidFill>
                            <a:srgbClr val="1ED760"/>
                          </a:solidFill>
                          <a:effectLst/>
                          <a:latin typeface="Garamond" panose="02020404030301010803" pitchFamily="18" charset="0"/>
                        </a:rPr>
                        <a:t>Yes</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600" b="1" i="0" u="none" strike="noStrike">
                          <a:solidFill>
                            <a:srgbClr val="1ED760"/>
                          </a:solidFill>
                          <a:effectLst/>
                          <a:latin typeface="Garamond" panose="02020404030301010803" pitchFamily="18" charset="0"/>
                        </a:rPr>
                        <a:t>Yes</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600" b="1" i="0" u="none" strike="noStrike">
                          <a:solidFill>
                            <a:srgbClr val="1ED760"/>
                          </a:solidFill>
                          <a:effectLst/>
                          <a:latin typeface="Garamond" panose="02020404030301010803" pitchFamily="18" charset="0"/>
                        </a:rPr>
                        <a:t>42%</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IN" sz="1600" b="1" i="0" u="none" strike="noStrike">
                          <a:solidFill>
                            <a:srgbClr val="1ED760"/>
                          </a:solidFill>
                          <a:effectLst/>
                          <a:latin typeface="Garamond" panose="02020404030301010803" pitchFamily="18" charset="0"/>
                        </a:rPr>
                        <a:t>41%</a:t>
                      </a:r>
                    </a:p>
                  </a:txBody>
                  <a:tcPr marL="6350" marR="6350" marT="635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1053468"/>
                  </a:ext>
                </a:extLst>
              </a:tr>
            </a:tbl>
          </a:graphicData>
        </a:graphic>
      </p:graphicFrame>
      <p:sp>
        <p:nvSpPr>
          <p:cNvPr id="13" name="TextBox 12">
            <a:extLst>
              <a:ext uri="{FF2B5EF4-FFF2-40B4-BE49-F238E27FC236}">
                <a16:creationId xmlns:a16="http://schemas.microsoft.com/office/drawing/2014/main" id="{6CB0D105-44BC-C66E-91AD-24C537A5673E}"/>
              </a:ext>
            </a:extLst>
          </p:cNvPr>
          <p:cNvSpPr txBox="1"/>
          <p:nvPr/>
        </p:nvSpPr>
        <p:spPr>
          <a:xfrm>
            <a:off x="1137424" y="3484924"/>
            <a:ext cx="10119023" cy="2708434"/>
          </a:xfrm>
          <a:prstGeom prst="rect">
            <a:avLst/>
          </a:prstGeom>
          <a:noFill/>
        </p:spPr>
        <p:txBody>
          <a:bodyPr wrap="square" rtlCol="0" anchor="ctr">
            <a:spAutoFit/>
          </a:bodyPr>
          <a:lstStyle/>
          <a:p>
            <a:r>
              <a:rPr lang="en-IN" b="1">
                <a:solidFill>
                  <a:srgbClr val="1ED760"/>
                </a:solidFill>
                <a:latin typeface="Garamond" panose="02020404030301010803" pitchFamily="18" charset="0"/>
              </a:rPr>
              <a:t>Observations:</a:t>
            </a:r>
          </a:p>
          <a:p>
            <a:endParaRPr lang="en-IN">
              <a:solidFill>
                <a:srgbClr val="1ED760"/>
              </a:solidFill>
              <a:latin typeface="Garamond" panose="02020404030301010803" pitchFamily="18" charset="0"/>
            </a:endParaRPr>
          </a:p>
          <a:p>
            <a:r>
              <a:rPr lang="en-IN">
                <a:solidFill>
                  <a:srgbClr val="1ED760"/>
                </a:solidFill>
                <a:latin typeface="Garamond" panose="02020404030301010803" pitchFamily="18" charset="0"/>
              </a:rPr>
              <a:t>Growth of a </a:t>
            </a:r>
            <a:r>
              <a:rPr lang="en-IN" sz="2800" b="1">
                <a:solidFill>
                  <a:srgbClr val="75D36D"/>
                </a:solidFill>
                <a:latin typeface="Garamond" panose="02020404030301010803" pitchFamily="18" charset="0"/>
              </a:rPr>
              <a:t>14-15%</a:t>
            </a:r>
            <a:r>
              <a:rPr lang="en-IN" sz="2800" b="1">
                <a:solidFill>
                  <a:srgbClr val="1ED760"/>
                </a:solidFill>
                <a:latin typeface="Garamond" panose="02020404030301010803" pitchFamily="18" charset="0"/>
              </a:rPr>
              <a:t> </a:t>
            </a:r>
            <a:r>
              <a:rPr lang="en-IN">
                <a:solidFill>
                  <a:srgbClr val="1ED760"/>
                </a:solidFill>
                <a:latin typeface="Garamond" panose="02020404030301010803" pitchFamily="18" charset="0"/>
              </a:rPr>
              <a:t>increase in the user base was observed with a new addition of a </a:t>
            </a:r>
            <a:r>
              <a:rPr lang="en-IN" sz="2400" b="1" u="sng">
                <a:solidFill>
                  <a:srgbClr val="75D36D"/>
                </a:solidFill>
                <a:latin typeface="Garamond" panose="02020404030301010803" pitchFamily="18" charset="0"/>
              </a:rPr>
              <a:t>Music Video Feature.</a:t>
            </a:r>
            <a:endParaRPr lang="en-IN" b="1" u="sng">
              <a:solidFill>
                <a:srgbClr val="75D36D"/>
              </a:solidFill>
              <a:latin typeface="Garamond" panose="02020404030301010803" pitchFamily="18" charset="0"/>
            </a:endParaRPr>
          </a:p>
          <a:p>
            <a:endParaRPr lang="en-IN">
              <a:solidFill>
                <a:srgbClr val="1ED760"/>
              </a:solidFill>
              <a:latin typeface="Garamond" panose="02020404030301010803" pitchFamily="18" charset="0"/>
            </a:endParaRPr>
          </a:p>
          <a:p>
            <a:r>
              <a:rPr lang="en-IN">
                <a:solidFill>
                  <a:srgbClr val="1ED760"/>
                </a:solidFill>
                <a:latin typeface="Garamond" panose="02020404030301010803" pitchFamily="18" charset="0"/>
              </a:rPr>
              <a:t>Users are willing to pay ~ </a:t>
            </a:r>
            <a:r>
              <a:rPr lang="en-IN" sz="2800" b="1">
                <a:solidFill>
                  <a:srgbClr val="1ED760"/>
                </a:solidFill>
                <a:latin typeface="Garamond" panose="02020404030301010803" pitchFamily="18" charset="0"/>
              </a:rPr>
              <a:t>$1.7 </a:t>
            </a:r>
            <a:r>
              <a:rPr lang="en-IN">
                <a:solidFill>
                  <a:srgbClr val="1ED760"/>
                </a:solidFill>
                <a:latin typeface="Garamond" panose="02020404030301010803" pitchFamily="18" charset="0"/>
              </a:rPr>
              <a:t>for this feature</a:t>
            </a:r>
          </a:p>
          <a:p>
            <a:endParaRPr lang="en-IN">
              <a:solidFill>
                <a:srgbClr val="1ED760"/>
              </a:solidFill>
              <a:latin typeface="Garamond" panose="02020404030301010803" pitchFamily="18" charset="0"/>
            </a:endParaRPr>
          </a:p>
          <a:p>
            <a:endParaRPr lang="en-IN">
              <a:solidFill>
                <a:srgbClr val="1ED760"/>
              </a:solidFill>
              <a:latin typeface="Garamond" panose="02020404030301010803" pitchFamily="18" charset="0"/>
            </a:endParaRPr>
          </a:p>
        </p:txBody>
      </p:sp>
      <p:sp>
        <p:nvSpPr>
          <p:cNvPr id="14" name="Rectangle 13">
            <a:extLst>
              <a:ext uri="{FF2B5EF4-FFF2-40B4-BE49-F238E27FC236}">
                <a16:creationId xmlns:a16="http://schemas.microsoft.com/office/drawing/2014/main" id="{2350B4B5-2B1E-EA7E-8527-CB3E31BF7C57}"/>
              </a:ext>
            </a:extLst>
          </p:cNvPr>
          <p:cNvSpPr/>
          <p:nvPr/>
        </p:nvSpPr>
        <p:spPr>
          <a:xfrm>
            <a:off x="1046118" y="3429000"/>
            <a:ext cx="10210329" cy="2257698"/>
          </a:xfrm>
          <a:prstGeom prst="rect">
            <a:avLst/>
          </a:prstGeom>
          <a:noFill/>
          <a:ln w="9525">
            <a:solidFill>
              <a:schemeClr val="accent6">
                <a:lumMod val="40000"/>
                <a:lumOff val="6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itle 1">
            <a:extLst>
              <a:ext uri="{FF2B5EF4-FFF2-40B4-BE49-F238E27FC236}">
                <a16:creationId xmlns:a16="http://schemas.microsoft.com/office/drawing/2014/main" id="{B091C8E6-C6CC-0A6E-1328-706A9AA3FDFA}"/>
              </a:ext>
            </a:extLst>
          </p:cNvPr>
          <p:cNvSpPr txBox="1">
            <a:spLocks/>
          </p:cNvSpPr>
          <p:nvPr/>
        </p:nvSpPr>
        <p:spPr>
          <a:xfrm>
            <a:off x="838199" y="29494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a:solidFill>
                  <a:srgbClr val="1ED760"/>
                </a:solidFill>
                <a:latin typeface="Garamond"/>
              </a:rPr>
              <a:t>Conjoint Analysis</a:t>
            </a:r>
          </a:p>
        </p:txBody>
      </p:sp>
    </p:spTree>
    <p:extLst>
      <p:ext uri="{BB962C8B-B14F-4D97-AF65-F5344CB8AC3E}">
        <p14:creationId xmlns:p14="http://schemas.microsoft.com/office/powerpoint/2010/main" val="2742433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A5CC7-1D3E-F40A-FEE3-EF1BA7517C37}"/>
              </a:ext>
            </a:extLst>
          </p:cNvPr>
          <p:cNvSpPr>
            <a:spLocks noGrp="1"/>
          </p:cNvSpPr>
          <p:nvPr>
            <p:ph type="title"/>
          </p:nvPr>
        </p:nvSpPr>
        <p:spPr>
          <a:xfrm>
            <a:off x="1154305" y="241980"/>
            <a:ext cx="10515600" cy="1325563"/>
          </a:xfrm>
        </p:spPr>
        <p:txBody>
          <a:bodyPr>
            <a:normAutofit/>
          </a:bodyPr>
          <a:lstStyle/>
          <a:p>
            <a:r>
              <a:rPr lang="en-IN" sz="3600" b="1">
                <a:solidFill>
                  <a:srgbClr val="1ED760"/>
                </a:solidFill>
                <a:latin typeface="Garamond"/>
              </a:rPr>
              <a:t>Proposal: New Pricing Tier for Music Video Fans</a:t>
            </a:r>
            <a:endParaRPr lang="en-IN" sz="3600"/>
          </a:p>
        </p:txBody>
      </p:sp>
      <p:sp>
        <p:nvSpPr>
          <p:cNvPr id="4" name="Rectangle: Rounded Corners 3">
            <a:extLst>
              <a:ext uri="{FF2B5EF4-FFF2-40B4-BE49-F238E27FC236}">
                <a16:creationId xmlns:a16="http://schemas.microsoft.com/office/drawing/2014/main" id="{53EB05A0-ECE1-D7D0-3C7E-2B22DCDC5F14}"/>
              </a:ext>
            </a:extLst>
          </p:cNvPr>
          <p:cNvSpPr/>
          <p:nvPr/>
        </p:nvSpPr>
        <p:spPr>
          <a:xfrm>
            <a:off x="5476010" y="1567543"/>
            <a:ext cx="3345142" cy="4742883"/>
          </a:xfrm>
          <a:prstGeom prst="roundRect">
            <a:avLst>
              <a:gd name="adj" fmla="val 691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BB3A88FB-D15A-8BAD-0CED-96AB87691F2A}"/>
              </a:ext>
            </a:extLst>
          </p:cNvPr>
          <p:cNvPicPr>
            <a:picLocks noChangeAspect="1"/>
          </p:cNvPicPr>
          <p:nvPr/>
        </p:nvPicPr>
        <p:blipFill rotWithShape="1">
          <a:blip r:embed="rId3"/>
          <a:srcRect l="49771"/>
          <a:stretch/>
        </p:blipFill>
        <p:spPr>
          <a:xfrm>
            <a:off x="5592364" y="2233924"/>
            <a:ext cx="3020735" cy="3749001"/>
          </a:xfrm>
          <a:prstGeom prst="rect">
            <a:avLst/>
          </a:prstGeom>
        </p:spPr>
      </p:pic>
      <p:sp>
        <p:nvSpPr>
          <p:cNvPr id="6" name="TextBox 5">
            <a:extLst>
              <a:ext uri="{FF2B5EF4-FFF2-40B4-BE49-F238E27FC236}">
                <a16:creationId xmlns:a16="http://schemas.microsoft.com/office/drawing/2014/main" id="{BA9AA72E-EC63-3538-9729-CB60076855A4}"/>
              </a:ext>
            </a:extLst>
          </p:cNvPr>
          <p:cNvSpPr txBox="1"/>
          <p:nvPr/>
        </p:nvSpPr>
        <p:spPr>
          <a:xfrm>
            <a:off x="5669861" y="1742357"/>
            <a:ext cx="3151937" cy="542541"/>
          </a:xfrm>
          <a:prstGeom prst="rect">
            <a:avLst/>
          </a:prstGeom>
          <a:noFill/>
        </p:spPr>
        <p:txBody>
          <a:bodyPr wrap="square" rtlCol="0">
            <a:spAutoFit/>
          </a:bodyPr>
          <a:lstStyle/>
          <a:p>
            <a:r>
              <a:rPr lang="en-US" sz="2800" b="1">
                <a:solidFill>
                  <a:srgbClr val="191414"/>
                </a:solidFill>
                <a:latin typeface="Abadi" panose="020B0604020104020204" pitchFamily="34" charset="0"/>
              </a:rPr>
              <a:t>Premium Plus</a:t>
            </a:r>
          </a:p>
        </p:txBody>
      </p:sp>
      <p:sp>
        <p:nvSpPr>
          <p:cNvPr id="8" name="TextBox 7">
            <a:extLst>
              <a:ext uri="{FF2B5EF4-FFF2-40B4-BE49-F238E27FC236}">
                <a16:creationId xmlns:a16="http://schemas.microsoft.com/office/drawing/2014/main" id="{0FB29D2B-B3FA-A783-28AF-22F45C3C4A13}"/>
              </a:ext>
            </a:extLst>
          </p:cNvPr>
          <p:cNvSpPr txBox="1"/>
          <p:nvPr/>
        </p:nvSpPr>
        <p:spPr>
          <a:xfrm>
            <a:off x="6412105" y="5462298"/>
            <a:ext cx="1460810" cy="261610"/>
          </a:xfrm>
          <a:prstGeom prst="rect">
            <a:avLst/>
          </a:prstGeom>
          <a:solidFill>
            <a:srgbClr val="1AB959"/>
          </a:solidFill>
        </p:spPr>
        <p:txBody>
          <a:bodyPr wrap="square" rtlCol="0">
            <a:spAutoFit/>
          </a:bodyPr>
          <a:lstStyle/>
          <a:p>
            <a:r>
              <a:rPr lang="en-IN" sz="1100">
                <a:solidFill>
                  <a:schemeClr val="bg1"/>
                </a:solidFill>
                <a:latin typeface="Aptos SemiBold" panose="020F0502020204030204" pitchFamily="34" charset="0"/>
              </a:rPr>
              <a:t>GET PREMIUM PLUS</a:t>
            </a:r>
          </a:p>
        </p:txBody>
      </p:sp>
      <p:sp>
        <p:nvSpPr>
          <p:cNvPr id="9" name="TextBox 8">
            <a:extLst>
              <a:ext uri="{FF2B5EF4-FFF2-40B4-BE49-F238E27FC236}">
                <a16:creationId xmlns:a16="http://schemas.microsoft.com/office/drawing/2014/main" id="{4729616C-1438-7A1C-E054-8360F3560C7A}"/>
              </a:ext>
            </a:extLst>
          </p:cNvPr>
          <p:cNvSpPr txBox="1"/>
          <p:nvPr/>
        </p:nvSpPr>
        <p:spPr>
          <a:xfrm>
            <a:off x="5890404" y="4917768"/>
            <a:ext cx="1745430" cy="276999"/>
          </a:xfrm>
          <a:prstGeom prst="rect">
            <a:avLst/>
          </a:prstGeom>
          <a:noFill/>
        </p:spPr>
        <p:txBody>
          <a:bodyPr wrap="square" rtlCol="0">
            <a:spAutoFit/>
          </a:bodyPr>
          <a:lstStyle/>
          <a:p>
            <a:pPr marL="171450" indent="-171450">
              <a:buFont typeface="Wingdings" panose="05000000000000000000" pitchFamily="2" charset="2"/>
              <a:buChar char="ü"/>
            </a:pPr>
            <a:r>
              <a:rPr lang="en-IN" sz="1200" b="1">
                <a:solidFill>
                  <a:schemeClr val="accent1">
                    <a:lumMod val="75000"/>
                  </a:schemeClr>
                </a:solidFill>
                <a:latin typeface="Arial" panose="020B0604020202020204" pitchFamily="34" charset="0"/>
                <a:cs typeface="Arial" panose="020B0604020202020204" pitchFamily="34" charset="0"/>
              </a:rPr>
              <a:t>  </a:t>
            </a:r>
            <a:r>
              <a:rPr lang="en-IN" sz="1100" b="1">
                <a:solidFill>
                  <a:schemeClr val="accent1">
                    <a:lumMod val="75000"/>
                  </a:schemeClr>
                </a:solidFill>
                <a:latin typeface="Arial" panose="020B0604020202020204" pitchFamily="34" charset="0"/>
                <a:cs typeface="Arial" panose="020B0604020202020204" pitchFamily="34" charset="0"/>
              </a:rPr>
              <a:t>Music Video</a:t>
            </a:r>
            <a:r>
              <a:rPr lang="en-IN" sz="1200" b="1">
                <a:solidFill>
                  <a:schemeClr val="accent1">
                    <a:lumMod val="75000"/>
                  </a:schemeClr>
                </a:solidFill>
                <a:latin typeface="Arial" panose="020B0604020202020204" pitchFamily="34" charset="0"/>
                <a:cs typeface="Arial" panose="020B0604020202020204" pitchFamily="34" charset="0"/>
              </a:rPr>
              <a:t> </a:t>
            </a:r>
          </a:p>
        </p:txBody>
      </p:sp>
      <p:sp>
        <p:nvSpPr>
          <p:cNvPr id="10" name="TextBox 9">
            <a:extLst>
              <a:ext uri="{FF2B5EF4-FFF2-40B4-BE49-F238E27FC236}">
                <a16:creationId xmlns:a16="http://schemas.microsoft.com/office/drawing/2014/main" id="{8D757A54-CFA0-1561-5C03-07C4632B5449}"/>
              </a:ext>
            </a:extLst>
          </p:cNvPr>
          <p:cNvSpPr txBox="1"/>
          <p:nvPr/>
        </p:nvSpPr>
        <p:spPr>
          <a:xfrm>
            <a:off x="5860240" y="2722489"/>
            <a:ext cx="2007005" cy="338554"/>
          </a:xfrm>
          <a:prstGeom prst="rect">
            <a:avLst/>
          </a:prstGeom>
          <a:solidFill>
            <a:schemeClr val="bg1"/>
          </a:solidFill>
          <a:ln>
            <a:noFill/>
          </a:ln>
        </p:spPr>
        <p:txBody>
          <a:bodyPr wrap="square" rtlCol="0">
            <a:spAutoFit/>
          </a:bodyPr>
          <a:lstStyle/>
          <a:p>
            <a:r>
              <a:rPr lang="en-IN" sz="1600" b="1">
                <a:solidFill>
                  <a:schemeClr val="bg2">
                    <a:lumMod val="25000"/>
                  </a:schemeClr>
                </a:solidFill>
                <a:latin typeface="Arial Black" panose="020B0A04020102020204" pitchFamily="34" charset="0"/>
                <a:cs typeface="Aparajita" panose="020B0502040204020203" pitchFamily="18" charset="0"/>
              </a:rPr>
              <a:t>$11.99 </a:t>
            </a:r>
            <a:r>
              <a:rPr lang="en-IN" sz="800">
                <a:solidFill>
                  <a:schemeClr val="bg2">
                    <a:lumMod val="25000"/>
                  </a:schemeClr>
                </a:solidFill>
                <a:latin typeface="Arial Black" panose="020B0A04020102020204" pitchFamily="34" charset="0"/>
                <a:cs typeface="Aparajita" panose="020B0502040204020203" pitchFamily="18" charset="0"/>
              </a:rPr>
              <a:t>/ </a:t>
            </a:r>
            <a:r>
              <a:rPr lang="en-IN" sz="800">
                <a:solidFill>
                  <a:schemeClr val="bg2">
                    <a:lumMod val="25000"/>
                  </a:schemeClr>
                </a:solidFill>
                <a:latin typeface="Arial" panose="020B0604020202020204" pitchFamily="34" charset="0"/>
                <a:cs typeface="Arial" panose="020B0604020202020204" pitchFamily="34" charset="0"/>
              </a:rPr>
              <a:t>month</a:t>
            </a:r>
            <a:endParaRPr lang="en-IN" sz="1600">
              <a:solidFill>
                <a:schemeClr val="bg2">
                  <a:lumMod val="25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500EB87-CF3A-CE92-2C3E-8BBF481E1CC5}"/>
              </a:ext>
            </a:extLst>
          </p:cNvPr>
          <p:cNvSpPr txBox="1"/>
          <p:nvPr/>
        </p:nvSpPr>
        <p:spPr>
          <a:xfrm>
            <a:off x="7251050" y="2432361"/>
            <a:ext cx="609990" cy="307777"/>
          </a:xfrm>
          <a:prstGeom prst="rect">
            <a:avLst/>
          </a:prstGeom>
          <a:noFill/>
        </p:spPr>
        <p:txBody>
          <a:bodyPr wrap="square" rtlCol="0">
            <a:spAutoFit/>
          </a:bodyPr>
          <a:lstStyle/>
          <a:p>
            <a:r>
              <a:rPr lang="en-IN" sz="1400">
                <a:solidFill>
                  <a:schemeClr val="bg2">
                    <a:lumMod val="25000"/>
                  </a:schemeClr>
                </a:solidFill>
                <a:latin typeface="Aptos SemiBold" panose="020B0004020202020204" pitchFamily="34" charset="0"/>
                <a:cs typeface="Arial" panose="020B0604020202020204" pitchFamily="34" charset="0"/>
              </a:rPr>
              <a:t>Plus</a:t>
            </a:r>
          </a:p>
        </p:txBody>
      </p:sp>
      <p:sp>
        <p:nvSpPr>
          <p:cNvPr id="13" name="Rectangle: Rounded Corners 12">
            <a:extLst>
              <a:ext uri="{FF2B5EF4-FFF2-40B4-BE49-F238E27FC236}">
                <a16:creationId xmlns:a16="http://schemas.microsoft.com/office/drawing/2014/main" id="{80941922-59CD-3387-C27C-AE1112C76797}"/>
              </a:ext>
            </a:extLst>
          </p:cNvPr>
          <p:cNvSpPr/>
          <p:nvPr/>
        </p:nvSpPr>
        <p:spPr>
          <a:xfrm>
            <a:off x="1324029" y="1812607"/>
            <a:ext cx="2559203" cy="3958801"/>
          </a:xfrm>
          <a:prstGeom prst="roundRect">
            <a:avLst>
              <a:gd name="adj" fmla="val 691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2B2C06B1-4E40-AE1F-11BD-6114B8A08F95}"/>
              </a:ext>
            </a:extLst>
          </p:cNvPr>
          <p:cNvSpPr txBox="1"/>
          <p:nvPr/>
        </p:nvSpPr>
        <p:spPr>
          <a:xfrm>
            <a:off x="1594958" y="2051489"/>
            <a:ext cx="2559203" cy="523220"/>
          </a:xfrm>
          <a:prstGeom prst="rect">
            <a:avLst/>
          </a:prstGeom>
          <a:noFill/>
        </p:spPr>
        <p:txBody>
          <a:bodyPr wrap="square" rtlCol="0">
            <a:spAutoFit/>
          </a:bodyPr>
          <a:lstStyle/>
          <a:p>
            <a:r>
              <a:rPr lang="en-US" sz="2800" b="1">
                <a:solidFill>
                  <a:srgbClr val="191414"/>
                </a:solidFill>
                <a:latin typeface="Abadi" panose="020B0604020104020204" pitchFamily="34" charset="0"/>
              </a:rPr>
              <a:t>Premium </a:t>
            </a:r>
          </a:p>
        </p:txBody>
      </p:sp>
      <p:pic>
        <p:nvPicPr>
          <p:cNvPr id="15" name="Picture 14">
            <a:extLst>
              <a:ext uri="{FF2B5EF4-FFF2-40B4-BE49-F238E27FC236}">
                <a16:creationId xmlns:a16="http://schemas.microsoft.com/office/drawing/2014/main" id="{A96385ED-EAD9-D756-FCC2-CD3A1657E72B}"/>
              </a:ext>
            </a:extLst>
          </p:cNvPr>
          <p:cNvPicPr>
            <a:picLocks noChangeAspect="1"/>
          </p:cNvPicPr>
          <p:nvPr/>
        </p:nvPicPr>
        <p:blipFill rotWithShape="1">
          <a:blip r:embed="rId3"/>
          <a:srcRect l="49771"/>
          <a:stretch/>
        </p:blipFill>
        <p:spPr>
          <a:xfrm>
            <a:off x="1405218" y="2494024"/>
            <a:ext cx="2284163" cy="2834849"/>
          </a:xfrm>
          <a:prstGeom prst="rect">
            <a:avLst/>
          </a:prstGeom>
        </p:spPr>
      </p:pic>
      <p:sp>
        <p:nvSpPr>
          <p:cNvPr id="17" name="TextBox 16">
            <a:extLst>
              <a:ext uri="{FF2B5EF4-FFF2-40B4-BE49-F238E27FC236}">
                <a16:creationId xmlns:a16="http://schemas.microsoft.com/office/drawing/2014/main" id="{05B06E05-6073-119C-D162-5CE68870DB92}"/>
              </a:ext>
            </a:extLst>
          </p:cNvPr>
          <p:cNvSpPr txBox="1"/>
          <p:nvPr/>
        </p:nvSpPr>
        <p:spPr>
          <a:xfrm>
            <a:off x="1619641" y="2829544"/>
            <a:ext cx="1456068" cy="307777"/>
          </a:xfrm>
          <a:prstGeom prst="rect">
            <a:avLst/>
          </a:prstGeom>
          <a:solidFill>
            <a:schemeClr val="bg1"/>
          </a:solidFill>
          <a:ln>
            <a:noFill/>
          </a:ln>
        </p:spPr>
        <p:txBody>
          <a:bodyPr wrap="square" rtlCol="0">
            <a:spAutoFit/>
          </a:bodyPr>
          <a:lstStyle/>
          <a:p>
            <a:r>
              <a:rPr lang="en-IN" sz="1400" b="1">
                <a:solidFill>
                  <a:schemeClr val="bg2">
                    <a:lumMod val="25000"/>
                  </a:schemeClr>
                </a:solidFill>
                <a:latin typeface="Arial Black" panose="020B0A04020102020204" pitchFamily="34" charset="0"/>
                <a:cs typeface="Aparajita" panose="020B0502040204020203" pitchFamily="18" charset="0"/>
              </a:rPr>
              <a:t>$10.99 </a:t>
            </a:r>
            <a:r>
              <a:rPr lang="en-IN" sz="700">
                <a:solidFill>
                  <a:schemeClr val="bg2">
                    <a:lumMod val="25000"/>
                  </a:schemeClr>
                </a:solidFill>
                <a:latin typeface="Arial Black" panose="020B0A04020102020204" pitchFamily="34" charset="0"/>
                <a:cs typeface="Aparajita" panose="020B0502040204020203" pitchFamily="18" charset="0"/>
              </a:rPr>
              <a:t>/ </a:t>
            </a:r>
            <a:r>
              <a:rPr lang="en-IN" sz="700">
                <a:solidFill>
                  <a:schemeClr val="bg2">
                    <a:lumMod val="25000"/>
                  </a:schemeClr>
                </a:solidFill>
                <a:latin typeface="Arial" panose="020B0604020202020204" pitchFamily="34" charset="0"/>
                <a:cs typeface="Arial" panose="020B0604020202020204" pitchFamily="34" charset="0"/>
              </a:rPr>
              <a:t>month</a:t>
            </a:r>
            <a:endParaRPr lang="en-IN" sz="1400">
              <a:solidFill>
                <a:schemeClr val="bg2">
                  <a:lumMod val="25000"/>
                </a:schemeClr>
              </a:solidFill>
              <a:latin typeface="Arial" panose="020B0604020202020204" pitchFamily="34" charset="0"/>
              <a:cs typeface="Arial" panose="020B0604020202020204" pitchFamily="34" charset="0"/>
            </a:endParaRPr>
          </a:p>
        </p:txBody>
      </p:sp>
      <p:sp>
        <p:nvSpPr>
          <p:cNvPr id="22" name="Rectangle: Rounded Corners 21">
            <a:extLst>
              <a:ext uri="{FF2B5EF4-FFF2-40B4-BE49-F238E27FC236}">
                <a16:creationId xmlns:a16="http://schemas.microsoft.com/office/drawing/2014/main" id="{CEE00CA6-D6BA-F38E-2E17-07F08951740E}"/>
              </a:ext>
            </a:extLst>
          </p:cNvPr>
          <p:cNvSpPr/>
          <p:nvPr/>
        </p:nvSpPr>
        <p:spPr>
          <a:xfrm>
            <a:off x="5272643" y="1341912"/>
            <a:ext cx="3788229" cy="5177641"/>
          </a:xfrm>
          <a:prstGeom prst="roundRect">
            <a:avLst>
              <a:gd name="adj" fmla="val 7276"/>
            </a:avLst>
          </a:prstGeom>
          <a:noFill/>
          <a:ln w="38100">
            <a:solidFill>
              <a:schemeClr val="accent6">
                <a:lumMod val="60000"/>
                <a:lumOff val="4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4" name="Connector: Curved 23">
            <a:extLst>
              <a:ext uri="{FF2B5EF4-FFF2-40B4-BE49-F238E27FC236}">
                <a16:creationId xmlns:a16="http://schemas.microsoft.com/office/drawing/2014/main" id="{E5EE0265-22DC-C911-F6C7-07A6885F3D21}"/>
              </a:ext>
            </a:extLst>
          </p:cNvPr>
          <p:cNvCxnSpPr>
            <a:cxnSpLocks/>
          </p:cNvCxnSpPr>
          <p:nvPr/>
        </p:nvCxnSpPr>
        <p:spPr>
          <a:xfrm flipV="1">
            <a:off x="4154161" y="2199269"/>
            <a:ext cx="924631" cy="523220"/>
          </a:xfrm>
          <a:prstGeom prst="curvedConnector3">
            <a:avLst>
              <a:gd name="adj1" fmla="val 50000"/>
            </a:avLst>
          </a:prstGeom>
          <a:ln w="571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665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A7595-6CAD-0FC1-0192-E0B20C2A207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85DA2D5-E5B4-91E3-6A75-64B00EF317F8}"/>
              </a:ext>
            </a:extLst>
          </p:cNvPr>
          <p:cNvSpPr txBox="1"/>
          <p:nvPr/>
        </p:nvSpPr>
        <p:spPr>
          <a:xfrm>
            <a:off x="0" y="-3044"/>
            <a:ext cx="4631809" cy="6865122"/>
          </a:xfrm>
          <a:prstGeom prst="rect">
            <a:avLst/>
          </a:prstGeom>
          <a:solidFill>
            <a:srgbClr val="1ED76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4" name="Picture 3" descr="A green circle with black lines in it&#10;&#10;Description automatically generated">
            <a:extLst>
              <a:ext uri="{FF2B5EF4-FFF2-40B4-BE49-F238E27FC236}">
                <a16:creationId xmlns:a16="http://schemas.microsoft.com/office/drawing/2014/main" id="{55D34A0E-9FB6-BA43-60C5-50512DBD5D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6447" y="6023355"/>
            <a:ext cx="575550" cy="579917"/>
          </a:xfrm>
          <a:prstGeom prst="rect">
            <a:avLst/>
          </a:prstGeom>
        </p:spPr>
      </p:pic>
      <p:sp>
        <p:nvSpPr>
          <p:cNvPr id="8" name="TextBox 7">
            <a:extLst>
              <a:ext uri="{FF2B5EF4-FFF2-40B4-BE49-F238E27FC236}">
                <a16:creationId xmlns:a16="http://schemas.microsoft.com/office/drawing/2014/main" id="{3110A85B-1C52-1CAB-E56B-8307EF6E5E9D}"/>
              </a:ext>
            </a:extLst>
          </p:cNvPr>
          <p:cNvSpPr txBox="1"/>
          <p:nvPr/>
        </p:nvSpPr>
        <p:spPr>
          <a:xfrm>
            <a:off x="5193940" y="1812288"/>
            <a:ext cx="6638616" cy="40648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200000"/>
              </a:lnSpc>
              <a:buFont typeface="Arial"/>
              <a:buChar char="•"/>
            </a:pPr>
            <a:r>
              <a:rPr lang="en-US" sz="2200" b="1" u="sng">
                <a:solidFill>
                  <a:srgbClr val="1ED760"/>
                </a:solidFill>
                <a:latin typeface="Garamond"/>
                <a:ea typeface="Calibri" panose="020F0502020204030204"/>
                <a:cs typeface="Calibri" panose="020F0502020204030204"/>
              </a:rPr>
              <a:t>Add New Offerings</a:t>
            </a:r>
            <a:r>
              <a:rPr lang="en-US" sz="2200" b="1">
                <a:solidFill>
                  <a:srgbClr val="1ED760"/>
                </a:solidFill>
                <a:latin typeface="Garamond"/>
                <a:ea typeface="Calibri" panose="020F0502020204030204"/>
                <a:cs typeface="Calibri" panose="020F0502020204030204"/>
              </a:rPr>
              <a:t>: </a:t>
            </a:r>
            <a:r>
              <a:rPr lang="en-US" sz="2200">
                <a:solidFill>
                  <a:srgbClr val="1ED760"/>
                </a:solidFill>
                <a:latin typeface="Garamond"/>
                <a:ea typeface="Calibri" panose="020F0502020204030204"/>
                <a:cs typeface="Calibri" panose="020F0502020204030204"/>
              </a:rPr>
              <a:t>Spotify could introduce a music video streaming tier</a:t>
            </a:r>
          </a:p>
          <a:p>
            <a:pPr marL="285750" indent="-285750">
              <a:lnSpc>
                <a:spcPct val="200000"/>
              </a:lnSpc>
              <a:buFont typeface="Arial"/>
              <a:buChar char="•"/>
            </a:pPr>
            <a:r>
              <a:rPr lang="en-US" sz="2200" b="1" u="sng">
                <a:solidFill>
                  <a:srgbClr val="1ED760"/>
                </a:solidFill>
                <a:latin typeface="Garamond"/>
                <a:ea typeface="Calibri" panose="020F0502020204030204"/>
                <a:cs typeface="Calibri" panose="020F0502020204030204"/>
              </a:rPr>
              <a:t>Rewards Program</a:t>
            </a:r>
            <a:r>
              <a:rPr lang="en-US" sz="2200" b="1">
                <a:solidFill>
                  <a:srgbClr val="1ED760"/>
                </a:solidFill>
                <a:latin typeface="Garamond"/>
                <a:ea typeface="Calibri" panose="020F0502020204030204"/>
                <a:cs typeface="Calibri" panose="020F0502020204030204"/>
              </a:rPr>
              <a:t>: </a:t>
            </a:r>
            <a:r>
              <a:rPr lang="en-US" sz="2200">
                <a:solidFill>
                  <a:srgbClr val="1ED760"/>
                </a:solidFill>
                <a:latin typeface="Garamond"/>
                <a:ea typeface="Calibri" panose="020F0502020204030204"/>
                <a:cs typeface="Calibri" panose="020F0502020204030204"/>
              </a:rPr>
              <a:t>Premium subscribers now receive one free month of Premium Plus access</a:t>
            </a:r>
          </a:p>
          <a:p>
            <a:pPr marL="285750" indent="-285750">
              <a:lnSpc>
                <a:spcPct val="200000"/>
              </a:lnSpc>
              <a:buFont typeface="Arial"/>
              <a:buChar char="•"/>
            </a:pPr>
            <a:r>
              <a:rPr lang="en-US" sz="2200" b="1" u="sng">
                <a:solidFill>
                  <a:srgbClr val="1ED760"/>
                </a:solidFill>
                <a:latin typeface="Garamond"/>
                <a:ea typeface="Calibri" panose="020F0502020204030204"/>
                <a:cs typeface="Calibri" panose="020F0502020204030204"/>
              </a:rPr>
              <a:t>Improve brand awareness</a:t>
            </a:r>
            <a:r>
              <a:rPr lang="en-US" sz="2200" b="1">
                <a:solidFill>
                  <a:srgbClr val="1ED760"/>
                </a:solidFill>
                <a:latin typeface="Garamond"/>
                <a:ea typeface="Calibri" panose="020F0502020204030204"/>
                <a:cs typeface="Calibri" panose="020F0502020204030204"/>
              </a:rPr>
              <a:t>: </a:t>
            </a:r>
            <a:r>
              <a:rPr lang="en-US" sz="2200">
                <a:solidFill>
                  <a:srgbClr val="1ED760"/>
                </a:solidFill>
                <a:latin typeface="Garamond"/>
                <a:ea typeface="Calibri" panose="020F0502020204030204"/>
                <a:cs typeface="Calibri" panose="020F0502020204030204"/>
              </a:rPr>
              <a:t>Spotify could target niche markets to attract new customers.</a:t>
            </a:r>
          </a:p>
        </p:txBody>
      </p:sp>
      <p:pic>
        <p:nvPicPr>
          <p:cNvPr id="15" name="Picture 14" descr="A circular black and white image&#10;&#10;Description automatically generated">
            <a:extLst>
              <a:ext uri="{FF2B5EF4-FFF2-40B4-BE49-F238E27FC236}">
                <a16:creationId xmlns:a16="http://schemas.microsoft.com/office/drawing/2014/main" id="{67B41464-525D-39AE-B9E9-5A4AF8D4AE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4231" y="546085"/>
            <a:ext cx="6984957" cy="7023936"/>
          </a:xfrm>
          <a:prstGeom prst="rect">
            <a:avLst/>
          </a:prstGeom>
        </p:spPr>
      </p:pic>
      <p:pic>
        <p:nvPicPr>
          <p:cNvPr id="17" name="Graphic 16" descr="Music note with solid fill">
            <a:extLst>
              <a:ext uri="{FF2B5EF4-FFF2-40B4-BE49-F238E27FC236}">
                <a16:creationId xmlns:a16="http://schemas.microsoft.com/office/drawing/2014/main" id="{E9F922CB-E9AF-69EF-30D2-7F6D8FC5DD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395" y="2816015"/>
            <a:ext cx="1744110" cy="1744110"/>
          </a:xfrm>
          <a:prstGeom prst="rect">
            <a:avLst/>
          </a:prstGeom>
        </p:spPr>
      </p:pic>
      <p:sp>
        <p:nvSpPr>
          <p:cNvPr id="7" name="TextBox 6">
            <a:extLst>
              <a:ext uri="{FF2B5EF4-FFF2-40B4-BE49-F238E27FC236}">
                <a16:creationId xmlns:a16="http://schemas.microsoft.com/office/drawing/2014/main" id="{89F58254-74C5-04E5-74F2-D28E5DA4BB02}"/>
              </a:ext>
            </a:extLst>
          </p:cNvPr>
          <p:cNvSpPr txBox="1"/>
          <p:nvPr/>
        </p:nvSpPr>
        <p:spPr>
          <a:xfrm>
            <a:off x="2798818" y="362858"/>
            <a:ext cx="58267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a:latin typeface="Garamond"/>
                <a:ea typeface="Calibri"/>
                <a:cs typeface="Calibri"/>
              </a:rPr>
              <a:t>Recomm</a:t>
            </a:r>
            <a:r>
              <a:rPr lang="en-US" sz="3600" b="1">
                <a:solidFill>
                  <a:srgbClr val="1ED760"/>
                </a:solidFill>
                <a:latin typeface="Garamond"/>
                <a:ea typeface="Calibri"/>
                <a:cs typeface="Calibri"/>
              </a:rPr>
              <a:t>endations</a:t>
            </a:r>
          </a:p>
        </p:txBody>
      </p:sp>
    </p:spTree>
    <p:extLst>
      <p:ext uri="{BB962C8B-B14F-4D97-AF65-F5344CB8AC3E}">
        <p14:creationId xmlns:p14="http://schemas.microsoft.com/office/powerpoint/2010/main" val="10444024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976D6FA-6A27-ADF8-D674-35153A12ABDF}"/>
              </a:ext>
            </a:extLst>
          </p:cNvPr>
          <p:cNvSpPr/>
          <p:nvPr/>
        </p:nvSpPr>
        <p:spPr>
          <a:xfrm>
            <a:off x="8562109" y="0"/>
            <a:ext cx="3629891" cy="6858000"/>
          </a:xfrm>
          <a:prstGeom prst="rect">
            <a:avLst/>
          </a:prstGeom>
          <a:solidFill>
            <a:srgbClr val="1ED7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6493A68B-A10A-7E2B-7480-535AA57E3220}"/>
              </a:ext>
            </a:extLst>
          </p:cNvPr>
          <p:cNvSpPr>
            <a:spLocks noGrp="1"/>
          </p:cNvSpPr>
          <p:nvPr>
            <p:ph type="title"/>
          </p:nvPr>
        </p:nvSpPr>
        <p:spPr/>
        <p:txBody>
          <a:bodyPr>
            <a:normAutofit/>
          </a:bodyPr>
          <a:lstStyle/>
          <a:p>
            <a:r>
              <a:rPr lang="en-IN" sz="3600" b="1">
                <a:solidFill>
                  <a:srgbClr val="1ED760"/>
                </a:solidFill>
                <a:latin typeface="Garamond" panose="02020404030301010803" pitchFamily="18" charset="0"/>
              </a:rPr>
              <a:t>Future Scope &amp; Biases</a:t>
            </a:r>
          </a:p>
        </p:txBody>
      </p:sp>
      <p:sp>
        <p:nvSpPr>
          <p:cNvPr id="3" name="Content Placeholder 2">
            <a:extLst>
              <a:ext uri="{FF2B5EF4-FFF2-40B4-BE49-F238E27FC236}">
                <a16:creationId xmlns:a16="http://schemas.microsoft.com/office/drawing/2014/main" id="{3F8762F3-EC19-6ABC-48C5-0BE3D46024F9}"/>
              </a:ext>
            </a:extLst>
          </p:cNvPr>
          <p:cNvSpPr>
            <a:spLocks noGrp="1"/>
          </p:cNvSpPr>
          <p:nvPr>
            <p:ph idx="1"/>
          </p:nvPr>
        </p:nvSpPr>
        <p:spPr/>
        <p:txBody>
          <a:bodyPr vert="horz" lIns="91440" tIns="45720" rIns="91440" bIns="45720" rtlCol="0" anchor="t">
            <a:normAutofit/>
          </a:bodyPr>
          <a:lstStyle/>
          <a:p>
            <a:pPr>
              <a:lnSpc>
                <a:spcPct val="150000"/>
              </a:lnSpc>
            </a:pPr>
            <a:r>
              <a:rPr lang="en-IN">
                <a:solidFill>
                  <a:srgbClr val="1ED760"/>
                </a:solidFill>
                <a:latin typeface="Garamond" panose="02020404030301010803" pitchFamily="18" charset="0"/>
              </a:rPr>
              <a:t>Survey a larger and more diverse sample size</a:t>
            </a:r>
          </a:p>
          <a:p>
            <a:pPr>
              <a:lnSpc>
                <a:spcPct val="150000"/>
              </a:lnSpc>
            </a:pPr>
            <a:r>
              <a:rPr lang="en-IN">
                <a:solidFill>
                  <a:srgbClr val="1ED760"/>
                </a:solidFill>
                <a:latin typeface="Garamond" panose="02020404030301010803" pitchFamily="18" charset="0"/>
              </a:rPr>
              <a:t>Analyze more features</a:t>
            </a:r>
            <a:endParaRPr lang="en-IN">
              <a:solidFill>
                <a:srgbClr val="1ED760"/>
              </a:solidFill>
              <a:latin typeface="Garamond" panose="02020404030301010803" pitchFamily="18" charset="0"/>
              <a:ea typeface="Calibri"/>
              <a:cs typeface="Calibri"/>
            </a:endParaRPr>
          </a:p>
          <a:p>
            <a:pPr>
              <a:lnSpc>
                <a:spcPct val="150000"/>
              </a:lnSpc>
            </a:pPr>
            <a:r>
              <a:rPr lang="en-IN">
                <a:solidFill>
                  <a:srgbClr val="1ED760"/>
                </a:solidFill>
                <a:latin typeface="Garamond" panose="02020404030301010803" pitchFamily="18" charset="0"/>
              </a:rPr>
              <a:t>Feasibility analysis of the new music video feature</a:t>
            </a:r>
            <a:endParaRPr lang="en-IN">
              <a:solidFill>
                <a:srgbClr val="1ED760"/>
              </a:solidFill>
              <a:latin typeface="Garamond" panose="02020404030301010803" pitchFamily="18" charset="0"/>
              <a:ea typeface="Calibri"/>
              <a:cs typeface="Calibri"/>
            </a:endParaRPr>
          </a:p>
          <a:p>
            <a:pPr>
              <a:lnSpc>
                <a:spcPct val="150000"/>
              </a:lnSpc>
            </a:pPr>
            <a:r>
              <a:rPr lang="en-IN">
                <a:solidFill>
                  <a:srgbClr val="1ED760"/>
                </a:solidFill>
                <a:latin typeface="Garamond" panose="02020404030301010803" pitchFamily="18" charset="0"/>
                <a:ea typeface="Calibri"/>
                <a:cs typeface="Calibri"/>
              </a:rPr>
              <a:t>Target international markets</a:t>
            </a:r>
          </a:p>
          <a:p>
            <a:pPr>
              <a:lnSpc>
                <a:spcPct val="150000"/>
              </a:lnSpc>
            </a:pPr>
            <a:endParaRPr lang="en-IN">
              <a:solidFill>
                <a:srgbClr val="1ED760"/>
              </a:solidFill>
              <a:latin typeface="Garamond" panose="02020404030301010803" pitchFamily="18" charset="0"/>
              <a:ea typeface="Calibri"/>
              <a:cs typeface="Calibri"/>
            </a:endParaRPr>
          </a:p>
        </p:txBody>
      </p:sp>
      <p:pic>
        <p:nvPicPr>
          <p:cNvPr id="8" name="Picture 7" descr="A circular black and white image&#10;&#10;Description automatically generated">
            <a:extLst>
              <a:ext uri="{FF2B5EF4-FFF2-40B4-BE49-F238E27FC236}">
                <a16:creationId xmlns:a16="http://schemas.microsoft.com/office/drawing/2014/main" id="{EEF31E80-F79B-8098-5506-FCA70A26B5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9001" y="0"/>
            <a:ext cx="6719544" cy="7023936"/>
          </a:xfrm>
          <a:prstGeom prst="rect">
            <a:avLst/>
          </a:prstGeom>
        </p:spPr>
      </p:pic>
      <p:pic>
        <p:nvPicPr>
          <p:cNvPr id="13" name="Graphic 12" descr="Treble clef with solid fill">
            <a:extLst>
              <a:ext uri="{FF2B5EF4-FFF2-40B4-BE49-F238E27FC236}">
                <a16:creationId xmlns:a16="http://schemas.microsoft.com/office/drawing/2014/main" id="{F84C7592-97B2-B35B-7DFC-7806D01240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2875" y="2481448"/>
            <a:ext cx="1895104" cy="1895104"/>
          </a:xfrm>
          <a:prstGeom prst="rect">
            <a:avLst/>
          </a:prstGeom>
        </p:spPr>
      </p:pic>
      <p:pic>
        <p:nvPicPr>
          <p:cNvPr id="15" name="Content Placeholder 7" descr="A black background with a black square&#10;&#10;Description automatically generated with medium confidence">
            <a:extLst>
              <a:ext uri="{FF2B5EF4-FFF2-40B4-BE49-F238E27FC236}">
                <a16:creationId xmlns:a16="http://schemas.microsoft.com/office/drawing/2014/main" id="{4DE17B94-9873-C264-9E42-E6D1BFDE50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69000" y="5938092"/>
            <a:ext cx="750445" cy="750445"/>
          </a:xfrm>
          <a:prstGeom prst="rect">
            <a:avLst/>
          </a:prstGeom>
        </p:spPr>
      </p:pic>
    </p:spTree>
    <p:extLst>
      <p:ext uri="{BB962C8B-B14F-4D97-AF65-F5344CB8AC3E}">
        <p14:creationId xmlns:p14="http://schemas.microsoft.com/office/powerpoint/2010/main" val="533529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2C0E0-9A17-E7EF-88B1-FD5983B1B71D}"/>
              </a:ext>
            </a:extLst>
          </p:cNvPr>
          <p:cNvSpPr>
            <a:spLocks noGrp="1"/>
          </p:cNvSpPr>
          <p:nvPr>
            <p:ph type="title"/>
          </p:nvPr>
        </p:nvSpPr>
        <p:spPr>
          <a:xfrm>
            <a:off x="740847" y="2492308"/>
            <a:ext cx="10515600" cy="1325563"/>
          </a:xfrm>
        </p:spPr>
        <p:txBody>
          <a:bodyPr>
            <a:normAutofit/>
          </a:bodyPr>
          <a:lstStyle/>
          <a:p>
            <a:pPr algn="ctr"/>
            <a:r>
              <a:rPr lang="en-IN" sz="6600" b="1">
                <a:solidFill>
                  <a:srgbClr val="1ED760"/>
                </a:solidFill>
                <a:latin typeface="Garamond" panose="02020404030301010803" pitchFamily="18" charset="0"/>
              </a:rPr>
              <a:t>Thank you</a:t>
            </a:r>
          </a:p>
        </p:txBody>
      </p:sp>
      <p:pic>
        <p:nvPicPr>
          <p:cNvPr id="4" name="Picture 3" descr="A green circle with black lines in it&#10;&#10;Description automatically generated">
            <a:extLst>
              <a:ext uri="{FF2B5EF4-FFF2-40B4-BE49-F238E27FC236}">
                <a16:creationId xmlns:a16="http://schemas.microsoft.com/office/drawing/2014/main" id="{CCA33373-7F2C-124A-E4E8-579049DAFC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6447" y="6023355"/>
            <a:ext cx="575550" cy="579917"/>
          </a:xfrm>
          <a:prstGeom prst="rect">
            <a:avLst/>
          </a:prstGeom>
        </p:spPr>
      </p:pic>
    </p:spTree>
    <p:extLst>
      <p:ext uri="{BB962C8B-B14F-4D97-AF65-F5344CB8AC3E}">
        <p14:creationId xmlns:p14="http://schemas.microsoft.com/office/powerpoint/2010/main" val="2070588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FCCF6-E49D-8102-9400-8B4E60B2A563}"/>
            </a:ext>
          </a:extLst>
        </p:cNvPr>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4B077F38-E436-61A2-9A9D-04A91CED0E9C}"/>
              </a:ext>
            </a:extLst>
          </p:cNvPr>
          <p:cNvGraphicFramePr>
            <a:graphicFrameLocks/>
          </p:cNvGraphicFramePr>
          <p:nvPr>
            <p:extLst>
              <p:ext uri="{D42A27DB-BD31-4B8C-83A1-F6EECF244321}">
                <p14:modId xmlns:p14="http://schemas.microsoft.com/office/powerpoint/2010/main" val="4099919776"/>
              </p:ext>
            </p:extLst>
          </p:nvPr>
        </p:nvGraphicFramePr>
        <p:xfrm>
          <a:off x="7146885" y="365934"/>
          <a:ext cx="4376974" cy="2265754"/>
        </p:xfrm>
        <a:graphic>
          <a:graphicData uri="http://schemas.openxmlformats.org/drawingml/2006/chart">
            <c:chart xmlns:c="http://schemas.openxmlformats.org/drawingml/2006/chart" xmlns:r="http://schemas.openxmlformats.org/officeDocument/2006/relationships" r:id="rId3"/>
          </a:graphicData>
        </a:graphic>
      </p:graphicFrame>
      <p:sp>
        <p:nvSpPr>
          <p:cNvPr id="9" name="Oval 8">
            <a:extLst>
              <a:ext uri="{FF2B5EF4-FFF2-40B4-BE49-F238E27FC236}">
                <a16:creationId xmlns:a16="http://schemas.microsoft.com/office/drawing/2014/main" id="{98AA1F73-70A8-EEC2-B0CB-C962A7CDF021}"/>
              </a:ext>
            </a:extLst>
          </p:cNvPr>
          <p:cNvSpPr/>
          <p:nvPr/>
        </p:nvSpPr>
        <p:spPr>
          <a:xfrm>
            <a:off x="-2364058" y="-152400"/>
            <a:ext cx="6181710" cy="6929119"/>
          </a:xfrm>
          <a:prstGeom prst="ellipse">
            <a:avLst/>
          </a:prstGeom>
          <a:solidFill>
            <a:srgbClr val="1ED760"/>
          </a:solidFill>
          <a:ln>
            <a:solidFill>
              <a:srgbClr val="1ED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AB5C46B-43CC-EC39-8B39-57A8AF28EDBE}"/>
              </a:ext>
            </a:extLst>
          </p:cNvPr>
          <p:cNvSpPr txBox="1">
            <a:spLocks/>
          </p:cNvSpPr>
          <p:nvPr/>
        </p:nvSpPr>
        <p:spPr>
          <a:xfrm>
            <a:off x="668141" y="1554549"/>
            <a:ext cx="2439202" cy="32308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a:solidFill>
                  <a:srgbClr val="191414"/>
                </a:solidFill>
                <a:latin typeface="Garamond" panose="02020404030301010803" pitchFamily="18" charset="0"/>
              </a:rPr>
              <a:t>Market Share Analysis</a:t>
            </a:r>
          </a:p>
        </p:txBody>
      </p:sp>
      <p:graphicFrame>
        <p:nvGraphicFramePr>
          <p:cNvPr id="11" name="Chart 10">
            <a:extLst>
              <a:ext uri="{FF2B5EF4-FFF2-40B4-BE49-F238E27FC236}">
                <a16:creationId xmlns:a16="http://schemas.microsoft.com/office/drawing/2014/main" id="{4843378B-2491-AF13-19F2-C046D72A8603}"/>
              </a:ext>
            </a:extLst>
          </p:cNvPr>
          <p:cNvGraphicFramePr>
            <a:graphicFrameLocks/>
          </p:cNvGraphicFramePr>
          <p:nvPr>
            <p:extLst>
              <p:ext uri="{D42A27DB-BD31-4B8C-83A1-F6EECF244321}">
                <p14:modId xmlns:p14="http://schemas.microsoft.com/office/powerpoint/2010/main" val="1824920852"/>
              </p:ext>
            </p:extLst>
          </p:nvPr>
        </p:nvGraphicFramePr>
        <p:xfrm>
          <a:off x="7146883" y="3384395"/>
          <a:ext cx="4483839" cy="2594356"/>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C313B239-3BB2-E208-3AA1-E4F6B213EFCA}"/>
              </a:ext>
            </a:extLst>
          </p:cNvPr>
          <p:cNvSpPr txBox="1"/>
          <p:nvPr/>
        </p:nvSpPr>
        <p:spPr>
          <a:xfrm>
            <a:off x="4402333" y="3126575"/>
            <a:ext cx="2325846" cy="830997"/>
          </a:xfrm>
          <a:prstGeom prst="rect">
            <a:avLst/>
          </a:prstGeom>
          <a:noFill/>
        </p:spPr>
        <p:txBody>
          <a:bodyPr wrap="square">
            <a:spAutoFit/>
          </a:bodyPr>
          <a:lstStyle/>
          <a:p>
            <a:pPr algn="ctr"/>
            <a:r>
              <a:rPr lang="en-US" sz="2800" b="1">
                <a:solidFill>
                  <a:srgbClr val="FBF3E7"/>
                </a:solidFill>
                <a:latin typeface="Garamond"/>
                <a:ea typeface="+mj-ea"/>
                <a:cs typeface="+mj-cs"/>
              </a:rPr>
              <a:t>515 million </a:t>
            </a:r>
          </a:p>
          <a:p>
            <a:pPr algn="ctr"/>
            <a:r>
              <a:rPr lang="en-US" sz="2000">
                <a:solidFill>
                  <a:srgbClr val="FBF3E7"/>
                </a:solidFill>
                <a:latin typeface="Garamond"/>
                <a:ea typeface="+mj-ea"/>
                <a:cs typeface="+mj-cs"/>
              </a:rPr>
              <a:t>active users in FY-23</a:t>
            </a:r>
            <a:endParaRPr lang="en-US" sz="2800">
              <a:solidFill>
                <a:srgbClr val="FBF3E7"/>
              </a:solidFill>
            </a:endParaRPr>
          </a:p>
        </p:txBody>
      </p:sp>
      <p:pic>
        <p:nvPicPr>
          <p:cNvPr id="4" name="Picture 3" descr="A green circle with black lines in it&#10;&#10;Description automatically generated">
            <a:extLst>
              <a:ext uri="{FF2B5EF4-FFF2-40B4-BE49-F238E27FC236}">
                <a16:creationId xmlns:a16="http://schemas.microsoft.com/office/drawing/2014/main" id="{95D6662A-951A-B739-C16A-3C4B4B8A05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56447" y="6023355"/>
            <a:ext cx="575550" cy="579917"/>
          </a:xfrm>
          <a:prstGeom prst="rect">
            <a:avLst/>
          </a:prstGeom>
        </p:spPr>
      </p:pic>
      <p:pic>
        <p:nvPicPr>
          <p:cNvPr id="12" name="Graphic 11" descr="Users with solid fill">
            <a:extLst>
              <a:ext uri="{FF2B5EF4-FFF2-40B4-BE49-F238E27FC236}">
                <a16:creationId xmlns:a16="http://schemas.microsoft.com/office/drawing/2014/main" id="{58CBD1D7-7F00-3A5B-8320-CA53719099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05782" y="2426581"/>
            <a:ext cx="914400" cy="914400"/>
          </a:xfrm>
          <a:prstGeom prst="rect">
            <a:avLst/>
          </a:prstGeom>
        </p:spPr>
      </p:pic>
    </p:spTree>
    <p:extLst>
      <p:ext uri="{BB962C8B-B14F-4D97-AF65-F5344CB8AC3E}">
        <p14:creationId xmlns:p14="http://schemas.microsoft.com/office/powerpoint/2010/main" val="1760984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Folded Corner 44">
            <a:extLst>
              <a:ext uri="{FF2B5EF4-FFF2-40B4-BE49-F238E27FC236}">
                <a16:creationId xmlns:a16="http://schemas.microsoft.com/office/drawing/2014/main" id="{5DFFEAD0-66F9-2928-7A3F-F44089906AA4}"/>
              </a:ext>
            </a:extLst>
          </p:cNvPr>
          <p:cNvSpPr/>
          <p:nvPr/>
        </p:nvSpPr>
        <p:spPr>
          <a:xfrm rot="16797891">
            <a:off x="5913520" y="3019667"/>
            <a:ext cx="4079321" cy="3525454"/>
          </a:xfrm>
          <a:prstGeom prst="foldedCorner">
            <a:avLst/>
          </a:prstGeom>
          <a:solidFill>
            <a:schemeClr val="accent3">
              <a:lumMod val="75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Folded Corner 43">
            <a:extLst>
              <a:ext uri="{FF2B5EF4-FFF2-40B4-BE49-F238E27FC236}">
                <a16:creationId xmlns:a16="http://schemas.microsoft.com/office/drawing/2014/main" id="{B78EA8DA-C483-E1A8-A6E4-CDA829FC9437}"/>
              </a:ext>
            </a:extLst>
          </p:cNvPr>
          <p:cNvSpPr/>
          <p:nvPr/>
        </p:nvSpPr>
        <p:spPr>
          <a:xfrm rot="15400619">
            <a:off x="5171955" y="-274539"/>
            <a:ext cx="2070295" cy="3796804"/>
          </a:xfrm>
          <a:prstGeom prst="foldedCorner">
            <a:avLst/>
          </a:prstGeom>
          <a:solidFill>
            <a:schemeClr val="accent3">
              <a:lumMod val="75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6" name="Group 35">
            <a:extLst>
              <a:ext uri="{FF2B5EF4-FFF2-40B4-BE49-F238E27FC236}">
                <a16:creationId xmlns:a16="http://schemas.microsoft.com/office/drawing/2014/main" id="{E9F31C0C-2F20-2A7E-6F70-7FE75C4899D2}"/>
              </a:ext>
            </a:extLst>
          </p:cNvPr>
          <p:cNvGrpSpPr/>
          <p:nvPr/>
        </p:nvGrpSpPr>
        <p:grpSpPr>
          <a:xfrm rot="20770518">
            <a:off x="4380923" y="590451"/>
            <a:ext cx="3446250" cy="1990812"/>
            <a:chOff x="579120" y="555675"/>
            <a:chExt cx="3446250" cy="1990812"/>
          </a:xfrm>
        </p:grpSpPr>
        <p:sp>
          <p:nvSpPr>
            <p:cNvPr id="7" name="TextBox 6">
              <a:extLst>
                <a:ext uri="{FF2B5EF4-FFF2-40B4-BE49-F238E27FC236}">
                  <a16:creationId xmlns:a16="http://schemas.microsoft.com/office/drawing/2014/main" id="{49F2D5D9-8F21-8A0F-C6AB-DC66E30598F2}"/>
                </a:ext>
              </a:extLst>
            </p:cNvPr>
            <p:cNvSpPr txBox="1"/>
            <p:nvPr/>
          </p:nvSpPr>
          <p:spPr>
            <a:xfrm>
              <a:off x="579120" y="1205130"/>
              <a:ext cx="1148080" cy="442674"/>
            </a:xfrm>
            <a:prstGeom prst="roundRect">
              <a:avLst/>
            </a:prstGeom>
            <a:noFill/>
            <a:ln w="38100">
              <a:solidFill>
                <a:srgbClr val="A5BBD1"/>
              </a:solidFill>
            </a:ln>
          </p:spPr>
          <p:txBody>
            <a:bodyPr wrap="square">
              <a:spAutoFit/>
            </a:bodyPr>
            <a:lstStyle/>
            <a:p>
              <a:r>
                <a:rPr lang="en-US" sz="2000" i="0">
                  <a:solidFill>
                    <a:srgbClr val="A5BBD1"/>
                  </a:solidFill>
                  <a:effectLst/>
                  <a:latin typeface="Abadi" panose="020B0604020104020204" pitchFamily="34" charset="0"/>
                </a:rPr>
                <a:t>$ 9.99    </a:t>
              </a:r>
              <a:endParaRPr lang="en-US" sz="2000">
                <a:solidFill>
                  <a:srgbClr val="A5BBD1"/>
                </a:solidFill>
                <a:latin typeface="Abadi" panose="020B0604020104020204" pitchFamily="34" charset="0"/>
              </a:endParaRPr>
            </a:p>
          </p:txBody>
        </p:sp>
        <p:sp>
          <p:nvSpPr>
            <p:cNvPr id="8" name="TextBox 7">
              <a:extLst>
                <a:ext uri="{FF2B5EF4-FFF2-40B4-BE49-F238E27FC236}">
                  <a16:creationId xmlns:a16="http://schemas.microsoft.com/office/drawing/2014/main" id="{7C9BCC48-FD92-DF12-9AA8-27093F1B31A9}"/>
                </a:ext>
              </a:extLst>
            </p:cNvPr>
            <p:cNvSpPr txBox="1"/>
            <p:nvPr/>
          </p:nvSpPr>
          <p:spPr>
            <a:xfrm>
              <a:off x="2509520" y="1164211"/>
              <a:ext cx="1515850" cy="510778"/>
            </a:xfrm>
            <a:prstGeom prst="roundRect">
              <a:avLst/>
            </a:prstGeom>
            <a:noFill/>
            <a:ln w="28575">
              <a:solidFill>
                <a:srgbClr val="C4B1D4"/>
              </a:solidFill>
            </a:ln>
          </p:spPr>
          <p:txBody>
            <a:bodyPr wrap="square">
              <a:spAutoFit/>
            </a:bodyPr>
            <a:lstStyle/>
            <a:p>
              <a:r>
                <a:rPr lang="en-US" sz="2400" b="1" i="0">
                  <a:solidFill>
                    <a:srgbClr val="C4B1D4"/>
                  </a:solidFill>
                  <a:effectLst/>
                  <a:latin typeface="Abadi" panose="020B0604020104020204" pitchFamily="34" charset="0"/>
                </a:rPr>
                <a:t>$ 10.99    </a:t>
              </a:r>
              <a:endParaRPr lang="en-US" sz="2400" b="1">
                <a:solidFill>
                  <a:srgbClr val="C4B1D4"/>
                </a:solidFill>
                <a:latin typeface="Abadi" panose="020B0604020104020204" pitchFamily="34" charset="0"/>
              </a:endParaRPr>
            </a:p>
          </p:txBody>
        </p:sp>
        <p:sp>
          <p:nvSpPr>
            <p:cNvPr id="10" name="Arrow: Right 9">
              <a:extLst>
                <a:ext uri="{FF2B5EF4-FFF2-40B4-BE49-F238E27FC236}">
                  <a16:creationId xmlns:a16="http://schemas.microsoft.com/office/drawing/2014/main" id="{5CC0EF22-4F5C-3953-CC43-51B849071975}"/>
                </a:ext>
              </a:extLst>
            </p:cNvPr>
            <p:cNvSpPr/>
            <p:nvPr/>
          </p:nvSpPr>
          <p:spPr>
            <a:xfrm>
              <a:off x="1920240" y="1315858"/>
              <a:ext cx="416560" cy="221337"/>
            </a:xfrm>
            <a:prstGeom prst="rightArrow">
              <a:avLst/>
            </a:prstGeom>
            <a:noFill/>
            <a:ln w="28575">
              <a:solidFill>
                <a:srgbClr val="ECE6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67AC548-81AC-DA73-2024-5263A7013DAC}"/>
                </a:ext>
              </a:extLst>
            </p:cNvPr>
            <p:cNvSpPr txBox="1"/>
            <p:nvPr/>
          </p:nvSpPr>
          <p:spPr>
            <a:xfrm>
              <a:off x="1457960" y="555675"/>
              <a:ext cx="1341120" cy="646331"/>
            </a:xfrm>
            <a:prstGeom prst="rect">
              <a:avLst/>
            </a:prstGeom>
            <a:noFill/>
          </p:spPr>
          <p:txBody>
            <a:bodyPr wrap="square">
              <a:spAutoFit/>
            </a:bodyPr>
            <a:lstStyle/>
            <a:p>
              <a:r>
                <a:rPr lang="en-US" sz="1800" b="1" i="0">
                  <a:solidFill>
                    <a:schemeClr val="accent6">
                      <a:lumMod val="60000"/>
                      <a:lumOff val="40000"/>
                    </a:schemeClr>
                  </a:solidFill>
                  <a:effectLst/>
                  <a:latin typeface="-apple-system"/>
                </a:rPr>
                <a:t>10% Increase </a:t>
              </a:r>
              <a:endParaRPr lang="en-US"/>
            </a:p>
          </p:txBody>
        </p:sp>
        <p:sp>
          <p:nvSpPr>
            <p:cNvPr id="14" name="TextBox 13">
              <a:extLst>
                <a:ext uri="{FF2B5EF4-FFF2-40B4-BE49-F238E27FC236}">
                  <a16:creationId xmlns:a16="http://schemas.microsoft.com/office/drawing/2014/main" id="{5E0B301D-6B5A-BD64-051E-CB1179E8FADC}"/>
                </a:ext>
              </a:extLst>
            </p:cNvPr>
            <p:cNvSpPr txBox="1"/>
            <p:nvPr/>
          </p:nvSpPr>
          <p:spPr>
            <a:xfrm>
              <a:off x="772160" y="1900156"/>
              <a:ext cx="2712720" cy="646331"/>
            </a:xfrm>
            <a:prstGeom prst="rect">
              <a:avLst/>
            </a:prstGeom>
            <a:noFill/>
          </p:spPr>
          <p:txBody>
            <a:bodyPr wrap="square">
              <a:spAutoFit/>
            </a:bodyPr>
            <a:lstStyle/>
            <a:p>
              <a:pPr algn="ctr"/>
              <a:r>
                <a:rPr lang="en-US" b="0" i="0">
                  <a:solidFill>
                    <a:srgbClr val="C4B1D4"/>
                  </a:solidFill>
                  <a:effectLst/>
                  <a:latin typeface="-apple-system"/>
                </a:rPr>
                <a:t>concerns about potential customer churn</a:t>
              </a:r>
              <a:endParaRPr lang="en-US">
                <a:solidFill>
                  <a:srgbClr val="C4B1D4"/>
                </a:solidFill>
              </a:endParaRPr>
            </a:p>
          </p:txBody>
        </p:sp>
      </p:grpSp>
      <p:grpSp>
        <p:nvGrpSpPr>
          <p:cNvPr id="33" name="Group 32">
            <a:extLst>
              <a:ext uri="{FF2B5EF4-FFF2-40B4-BE49-F238E27FC236}">
                <a16:creationId xmlns:a16="http://schemas.microsoft.com/office/drawing/2014/main" id="{D2FB2A71-6718-9CEE-00A7-154A127A183A}"/>
              </a:ext>
            </a:extLst>
          </p:cNvPr>
          <p:cNvGrpSpPr/>
          <p:nvPr/>
        </p:nvGrpSpPr>
        <p:grpSpPr>
          <a:xfrm rot="630359">
            <a:off x="6278662" y="3458554"/>
            <a:ext cx="3251013" cy="3135209"/>
            <a:chOff x="621010" y="2923114"/>
            <a:chExt cx="3775657" cy="3578408"/>
          </a:xfrm>
        </p:grpSpPr>
        <p:sp>
          <p:nvSpPr>
            <p:cNvPr id="20" name="TextBox 19">
              <a:extLst>
                <a:ext uri="{FF2B5EF4-FFF2-40B4-BE49-F238E27FC236}">
                  <a16:creationId xmlns:a16="http://schemas.microsoft.com/office/drawing/2014/main" id="{74317DD7-CEF0-81C4-BAE8-FC59D6723942}"/>
                </a:ext>
              </a:extLst>
            </p:cNvPr>
            <p:cNvSpPr txBox="1"/>
            <p:nvPr/>
          </p:nvSpPr>
          <p:spPr>
            <a:xfrm>
              <a:off x="621010" y="4394521"/>
              <a:ext cx="1988802" cy="737698"/>
            </a:xfrm>
            <a:prstGeom prst="rect">
              <a:avLst/>
            </a:prstGeom>
            <a:noFill/>
          </p:spPr>
          <p:txBody>
            <a:bodyPr wrap="square">
              <a:spAutoFit/>
            </a:bodyPr>
            <a:lstStyle/>
            <a:p>
              <a:pPr algn="ctr"/>
              <a:r>
                <a:rPr lang="en-US">
                  <a:solidFill>
                    <a:srgbClr val="FFC862"/>
                  </a:solidFill>
                  <a:latin typeface="-apple-system"/>
                </a:rPr>
                <a:t>S</a:t>
              </a:r>
              <a:r>
                <a:rPr lang="en-US" b="0" i="0">
                  <a:solidFill>
                    <a:srgbClr val="FFC862"/>
                  </a:solidFill>
                  <a:effectLst/>
                  <a:latin typeface="-apple-system"/>
                </a:rPr>
                <a:t>light increase would fund</a:t>
              </a:r>
              <a:endParaRPr lang="en-US">
                <a:solidFill>
                  <a:srgbClr val="FFC862"/>
                </a:solidFill>
              </a:endParaRPr>
            </a:p>
          </p:txBody>
        </p:sp>
        <p:grpSp>
          <p:nvGrpSpPr>
            <p:cNvPr id="32" name="Group 31">
              <a:extLst>
                <a:ext uri="{FF2B5EF4-FFF2-40B4-BE49-F238E27FC236}">
                  <a16:creationId xmlns:a16="http://schemas.microsoft.com/office/drawing/2014/main" id="{96412CF1-FBA3-FE65-3479-1F2969D1E6C0}"/>
                </a:ext>
              </a:extLst>
            </p:cNvPr>
            <p:cNvGrpSpPr/>
            <p:nvPr/>
          </p:nvGrpSpPr>
          <p:grpSpPr>
            <a:xfrm>
              <a:off x="2788943" y="5121318"/>
              <a:ext cx="1563360" cy="1380204"/>
              <a:chOff x="2750200" y="4984711"/>
              <a:chExt cx="1563360" cy="1380204"/>
            </a:xfrm>
          </p:grpSpPr>
          <p:sp>
            <p:nvSpPr>
              <p:cNvPr id="30" name="Flowchart: Connector 29">
                <a:extLst>
                  <a:ext uri="{FF2B5EF4-FFF2-40B4-BE49-F238E27FC236}">
                    <a16:creationId xmlns:a16="http://schemas.microsoft.com/office/drawing/2014/main" id="{7D3DF99E-2EA3-D4D0-0CCA-A2C9022EB7FF}"/>
                  </a:ext>
                </a:extLst>
              </p:cNvPr>
              <p:cNvSpPr/>
              <p:nvPr/>
            </p:nvSpPr>
            <p:spPr>
              <a:xfrm>
                <a:off x="2760337" y="4984711"/>
                <a:ext cx="1553223" cy="1380204"/>
              </a:xfrm>
              <a:prstGeom prst="flowChartConnector">
                <a:avLst/>
              </a:prstGeom>
              <a:solidFill>
                <a:schemeClr val="accent3">
                  <a:lumMod val="75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E995CD93-6B16-48A1-32C2-3FD0AE5D3E39}"/>
                  </a:ext>
                </a:extLst>
              </p:cNvPr>
              <p:cNvSpPr txBox="1"/>
              <p:nvPr/>
            </p:nvSpPr>
            <p:spPr>
              <a:xfrm>
                <a:off x="2750200" y="5670974"/>
                <a:ext cx="1553224" cy="597183"/>
              </a:xfrm>
              <a:prstGeom prst="rect">
                <a:avLst/>
              </a:prstGeom>
              <a:noFill/>
            </p:spPr>
            <p:txBody>
              <a:bodyPr wrap="square">
                <a:spAutoFit/>
              </a:bodyPr>
              <a:lstStyle/>
              <a:p>
                <a:pPr algn="ctr"/>
                <a:r>
                  <a:rPr lang="en-US" sz="1400" b="1" i="0">
                    <a:solidFill>
                      <a:srgbClr val="FFC862"/>
                    </a:solidFill>
                    <a:effectLst/>
                    <a:latin typeface="-apple-system"/>
                  </a:rPr>
                  <a:t>Improved </a:t>
                </a:r>
              </a:p>
              <a:p>
                <a:pPr algn="ctr"/>
                <a:r>
                  <a:rPr lang="en-US" sz="1400" b="1">
                    <a:solidFill>
                      <a:srgbClr val="FFC862"/>
                    </a:solidFill>
                    <a:latin typeface="-apple-system"/>
                  </a:rPr>
                  <a:t>F</a:t>
                </a:r>
                <a:r>
                  <a:rPr lang="en-US" sz="1400" b="1" i="0">
                    <a:solidFill>
                      <a:srgbClr val="FFC862"/>
                    </a:solidFill>
                    <a:effectLst/>
                    <a:latin typeface="-apple-system"/>
                  </a:rPr>
                  <a:t>eatures </a:t>
                </a:r>
                <a:endParaRPr lang="en-US" sz="1400" b="1">
                  <a:solidFill>
                    <a:srgbClr val="FFC862"/>
                  </a:solidFill>
                </a:endParaRPr>
              </a:p>
            </p:txBody>
          </p:sp>
          <p:pic>
            <p:nvPicPr>
              <p:cNvPr id="22" name="Picture 21" descr="A logo with a music note in a circle&#10;&#10;Description automatically generated">
                <a:extLst>
                  <a:ext uri="{FF2B5EF4-FFF2-40B4-BE49-F238E27FC236}">
                    <a16:creationId xmlns:a16="http://schemas.microsoft.com/office/drawing/2014/main" id="{D2064CC0-953D-B8AA-2AA3-EC0CCB4F7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0720" y="5098272"/>
                <a:ext cx="646330" cy="646330"/>
              </a:xfrm>
              <a:prstGeom prst="flowChartConnector">
                <a:avLst/>
              </a:prstGeom>
            </p:spPr>
          </p:pic>
        </p:grpSp>
        <p:grpSp>
          <p:nvGrpSpPr>
            <p:cNvPr id="31" name="Group 30">
              <a:extLst>
                <a:ext uri="{FF2B5EF4-FFF2-40B4-BE49-F238E27FC236}">
                  <a16:creationId xmlns:a16="http://schemas.microsoft.com/office/drawing/2014/main" id="{AE47F78F-5B1F-8F6A-FC3E-B7A0597EA495}"/>
                </a:ext>
              </a:extLst>
            </p:cNvPr>
            <p:cNvGrpSpPr/>
            <p:nvPr/>
          </p:nvGrpSpPr>
          <p:grpSpPr>
            <a:xfrm>
              <a:off x="2843444" y="2923114"/>
              <a:ext cx="1553223" cy="1382815"/>
              <a:chOff x="2762768" y="2911838"/>
              <a:chExt cx="1553223" cy="1382815"/>
            </a:xfrm>
          </p:grpSpPr>
          <p:sp>
            <p:nvSpPr>
              <p:cNvPr id="28" name="Flowchart: Connector 27">
                <a:extLst>
                  <a:ext uri="{FF2B5EF4-FFF2-40B4-BE49-F238E27FC236}">
                    <a16:creationId xmlns:a16="http://schemas.microsoft.com/office/drawing/2014/main" id="{F87DBA36-F336-2AB8-7E4C-07B6A8E4E63A}"/>
                  </a:ext>
                </a:extLst>
              </p:cNvPr>
              <p:cNvSpPr/>
              <p:nvPr/>
            </p:nvSpPr>
            <p:spPr>
              <a:xfrm>
                <a:off x="2762768" y="2911838"/>
                <a:ext cx="1553223" cy="1380204"/>
              </a:xfrm>
              <a:prstGeom prst="flowChartConnector">
                <a:avLst/>
              </a:prstGeom>
              <a:solidFill>
                <a:schemeClr val="accent3">
                  <a:lumMod val="75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85779A38-0A3A-9CF4-AB76-4944BD486247}"/>
                  </a:ext>
                </a:extLst>
              </p:cNvPr>
              <p:cNvSpPr txBox="1"/>
              <p:nvPr/>
            </p:nvSpPr>
            <p:spPr>
              <a:xfrm>
                <a:off x="2927002" y="3697470"/>
                <a:ext cx="1136026" cy="597183"/>
              </a:xfrm>
              <a:prstGeom prst="rect">
                <a:avLst/>
              </a:prstGeom>
              <a:noFill/>
            </p:spPr>
            <p:txBody>
              <a:bodyPr wrap="square">
                <a:spAutoFit/>
              </a:bodyPr>
              <a:lstStyle/>
              <a:p>
                <a:pPr algn="ctr"/>
                <a:r>
                  <a:rPr lang="en-US" sz="1400" b="1" i="0">
                    <a:solidFill>
                      <a:srgbClr val="FFC862"/>
                    </a:solidFill>
                    <a:effectLst/>
                    <a:latin typeface="-apple-system"/>
                  </a:rPr>
                  <a:t>Added </a:t>
                </a:r>
              </a:p>
              <a:p>
                <a:pPr algn="ctr"/>
                <a:r>
                  <a:rPr lang="en-US" sz="1400" b="1" i="0">
                    <a:solidFill>
                      <a:srgbClr val="FFC862"/>
                    </a:solidFill>
                    <a:effectLst/>
                    <a:latin typeface="-apple-system"/>
                  </a:rPr>
                  <a:t>Value </a:t>
                </a:r>
                <a:endParaRPr lang="en-US" sz="1400" b="1">
                  <a:solidFill>
                    <a:srgbClr val="FFC862"/>
                  </a:solidFill>
                </a:endParaRPr>
              </a:p>
            </p:txBody>
          </p:sp>
          <p:pic>
            <p:nvPicPr>
              <p:cNvPr id="24" name="Picture 23" descr="A hand holding a diamond&#10;&#10;Description automatically generated">
                <a:extLst>
                  <a:ext uri="{FF2B5EF4-FFF2-40B4-BE49-F238E27FC236}">
                    <a16:creationId xmlns:a16="http://schemas.microsoft.com/office/drawing/2014/main" id="{74538986-3AD5-5125-7833-A9050FBF5F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3648" y="3031892"/>
                <a:ext cx="562464" cy="562464"/>
              </a:xfrm>
              <a:prstGeom prst="flowChartConnector">
                <a:avLst/>
              </a:prstGeom>
            </p:spPr>
          </p:pic>
        </p:grpSp>
        <p:pic>
          <p:nvPicPr>
            <p:cNvPr id="26" name="Picture 25" descr="A yellow arrow pointing to the left&#10;&#10;Description automatically generated">
              <a:extLst>
                <a:ext uri="{FF2B5EF4-FFF2-40B4-BE49-F238E27FC236}">
                  <a16:creationId xmlns:a16="http://schemas.microsoft.com/office/drawing/2014/main" id="{68033079-651E-4A7B-218B-70E7F3BB0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4714640" flipH="1">
              <a:off x="2466315" y="4082303"/>
              <a:ext cx="759188" cy="852962"/>
            </a:xfrm>
            <a:prstGeom prst="flowChartConnector">
              <a:avLst/>
            </a:prstGeom>
          </p:spPr>
        </p:pic>
        <p:pic>
          <p:nvPicPr>
            <p:cNvPr id="27" name="Picture 26" descr="A yellow arrow pointing to the left&#10;&#10;Description automatically generated">
              <a:extLst>
                <a:ext uri="{FF2B5EF4-FFF2-40B4-BE49-F238E27FC236}">
                  <a16:creationId xmlns:a16="http://schemas.microsoft.com/office/drawing/2014/main" id="{41E09CEB-3F44-9417-7506-F116F51D28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7106684">
              <a:off x="2485865" y="4542935"/>
              <a:ext cx="692440" cy="852962"/>
            </a:xfrm>
            <a:prstGeom prst="flowChartConnector">
              <a:avLst/>
            </a:prstGeom>
          </p:spPr>
        </p:pic>
      </p:grpSp>
      <p:sp>
        <p:nvSpPr>
          <p:cNvPr id="35" name="TextBox 34">
            <a:extLst>
              <a:ext uri="{FF2B5EF4-FFF2-40B4-BE49-F238E27FC236}">
                <a16:creationId xmlns:a16="http://schemas.microsoft.com/office/drawing/2014/main" id="{C6773B2D-283D-C83C-2902-86EFD63788A6}"/>
              </a:ext>
            </a:extLst>
          </p:cNvPr>
          <p:cNvSpPr txBox="1"/>
          <p:nvPr/>
        </p:nvSpPr>
        <p:spPr>
          <a:xfrm>
            <a:off x="9364204" y="328634"/>
            <a:ext cx="2467793" cy="2308324"/>
          </a:xfrm>
          <a:prstGeom prst="rect">
            <a:avLst/>
          </a:prstGeom>
          <a:noFill/>
        </p:spPr>
        <p:txBody>
          <a:bodyPr wrap="square">
            <a:spAutoFit/>
          </a:bodyPr>
          <a:lstStyle/>
          <a:p>
            <a:r>
              <a:rPr lang="en-US" sz="2000" i="0">
                <a:solidFill>
                  <a:srgbClr val="1ED760"/>
                </a:solidFill>
                <a:effectLst/>
              </a:rPr>
              <a:t>Spotify not only retained its user base but also reported an </a:t>
            </a:r>
            <a:r>
              <a:rPr lang="en-US" sz="2400" b="1" i="0">
                <a:solidFill>
                  <a:srgbClr val="1ED760"/>
                </a:solidFill>
                <a:effectLst/>
              </a:rPr>
              <a:t>increase in overall revenue by </a:t>
            </a:r>
            <a:r>
              <a:rPr lang="en-US" sz="3600" b="1" i="0">
                <a:solidFill>
                  <a:srgbClr val="1ED760"/>
                </a:solidFill>
                <a:effectLst/>
              </a:rPr>
              <a:t>28% </a:t>
            </a:r>
            <a:endParaRPr lang="en-US" sz="2000" b="1"/>
          </a:p>
        </p:txBody>
      </p:sp>
      <p:pic>
        <p:nvPicPr>
          <p:cNvPr id="23" name="Picture 22" descr="A green circle with black lines in it&#10;&#10;Description automatically generated">
            <a:extLst>
              <a:ext uri="{FF2B5EF4-FFF2-40B4-BE49-F238E27FC236}">
                <a16:creationId xmlns:a16="http://schemas.microsoft.com/office/drawing/2014/main" id="{E76CBE4F-B7C5-99B4-CE99-8572221CE9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56447" y="6023355"/>
            <a:ext cx="575550" cy="579917"/>
          </a:xfrm>
          <a:prstGeom prst="rect">
            <a:avLst/>
          </a:prstGeom>
        </p:spPr>
      </p:pic>
      <p:sp>
        <p:nvSpPr>
          <p:cNvPr id="37" name="Rectangle 36">
            <a:extLst>
              <a:ext uri="{FF2B5EF4-FFF2-40B4-BE49-F238E27FC236}">
                <a16:creationId xmlns:a16="http://schemas.microsoft.com/office/drawing/2014/main" id="{7D2096C8-FB28-3F37-4344-605EE00D4D24}"/>
              </a:ext>
            </a:extLst>
          </p:cNvPr>
          <p:cNvSpPr/>
          <p:nvPr/>
        </p:nvSpPr>
        <p:spPr>
          <a:xfrm>
            <a:off x="521094" y="-12288"/>
            <a:ext cx="3197727" cy="6858000"/>
          </a:xfrm>
          <a:prstGeom prst="rect">
            <a:avLst/>
          </a:prstGeom>
          <a:gradFill flip="none" rotWithShape="1">
            <a:gsLst>
              <a:gs pos="0">
                <a:srgbClr val="1ED760">
                  <a:shade val="30000"/>
                  <a:satMod val="115000"/>
                </a:srgbClr>
              </a:gs>
              <a:gs pos="50000">
                <a:srgbClr val="1ED760">
                  <a:shade val="67500"/>
                  <a:satMod val="115000"/>
                </a:srgbClr>
              </a:gs>
              <a:gs pos="100000">
                <a:srgbClr val="1ED760">
                  <a:shade val="100000"/>
                  <a:satMod val="115000"/>
                </a:srgb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634AE9E3-6FFC-1879-AA3B-C84EA583152C}"/>
              </a:ext>
            </a:extLst>
          </p:cNvPr>
          <p:cNvSpPr txBox="1"/>
          <p:nvPr/>
        </p:nvSpPr>
        <p:spPr>
          <a:xfrm rot="630359">
            <a:off x="6353989" y="2821435"/>
            <a:ext cx="1712449" cy="1200329"/>
          </a:xfrm>
          <a:prstGeom prst="rect">
            <a:avLst/>
          </a:prstGeom>
          <a:noFill/>
        </p:spPr>
        <p:txBody>
          <a:bodyPr wrap="square">
            <a:spAutoFit/>
          </a:bodyPr>
          <a:lstStyle/>
          <a:p>
            <a:pPr algn="ctr"/>
            <a:r>
              <a:rPr lang="en-US" sz="2400" b="1">
                <a:solidFill>
                  <a:schemeClr val="tx2">
                    <a:lumMod val="40000"/>
                    <a:lumOff val="60000"/>
                  </a:schemeClr>
                </a:solidFill>
                <a:latin typeface="Abadi" panose="020B0604020104020204" pitchFamily="34" charset="0"/>
              </a:rPr>
              <a:t>The Story Spotify created </a:t>
            </a:r>
          </a:p>
        </p:txBody>
      </p:sp>
      <p:pic>
        <p:nvPicPr>
          <p:cNvPr id="42" name="Picture 41" descr="A curved line with a purple arrow&#10;&#10;Description automatically generated">
            <a:extLst>
              <a:ext uri="{FF2B5EF4-FFF2-40B4-BE49-F238E27FC236}">
                <a16:creationId xmlns:a16="http://schemas.microsoft.com/office/drawing/2014/main" id="{7C292A55-1D72-6AB1-7802-387A7CD2D1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602745" flipV="1">
            <a:off x="4360901" y="2802510"/>
            <a:ext cx="2116937" cy="2349910"/>
          </a:xfrm>
          <a:prstGeom prst="rect">
            <a:avLst/>
          </a:prstGeom>
        </p:spPr>
      </p:pic>
      <p:sp>
        <p:nvSpPr>
          <p:cNvPr id="47" name="TextBox 46">
            <a:extLst>
              <a:ext uri="{FF2B5EF4-FFF2-40B4-BE49-F238E27FC236}">
                <a16:creationId xmlns:a16="http://schemas.microsoft.com/office/drawing/2014/main" id="{2D5F5D0D-0C3B-ED79-74C8-B61FAC2F49BD}"/>
              </a:ext>
            </a:extLst>
          </p:cNvPr>
          <p:cNvSpPr txBox="1"/>
          <p:nvPr/>
        </p:nvSpPr>
        <p:spPr>
          <a:xfrm>
            <a:off x="3906368" y="3472117"/>
            <a:ext cx="1691791" cy="1200329"/>
          </a:xfrm>
          <a:prstGeom prst="rect">
            <a:avLst/>
          </a:prstGeom>
          <a:noFill/>
        </p:spPr>
        <p:txBody>
          <a:bodyPr wrap="square">
            <a:spAutoFit/>
          </a:bodyPr>
          <a:lstStyle/>
          <a:p>
            <a:pPr algn="ctr"/>
            <a:r>
              <a:rPr lang="en-US" sz="1800" b="1" i="0">
                <a:solidFill>
                  <a:schemeClr val="tx2">
                    <a:lumMod val="40000"/>
                    <a:lumOff val="60000"/>
                  </a:schemeClr>
                </a:solidFill>
                <a:effectLst/>
              </a:rPr>
              <a:t>Instead of framing it as “Simple Price Hike “ </a:t>
            </a:r>
            <a:endParaRPr lang="en-US">
              <a:solidFill>
                <a:schemeClr val="tx2">
                  <a:lumMod val="40000"/>
                  <a:lumOff val="60000"/>
                </a:schemeClr>
              </a:solidFill>
            </a:endParaRPr>
          </a:p>
        </p:txBody>
      </p:sp>
      <p:sp>
        <p:nvSpPr>
          <p:cNvPr id="48" name="TextBox 47">
            <a:extLst>
              <a:ext uri="{FF2B5EF4-FFF2-40B4-BE49-F238E27FC236}">
                <a16:creationId xmlns:a16="http://schemas.microsoft.com/office/drawing/2014/main" id="{EB87A3C6-839F-20CC-E26F-2AFA18B17B68}"/>
              </a:ext>
            </a:extLst>
          </p:cNvPr>
          <p:cNvSpPr txBox="1"/>
          <p:nvPr/>
        </p:nvSpPr>
        <p:spPr>
          <a:xfrm>
            <a:off x="748040" y="2155913"/>
            <a:ext cx="2490680" cy="2123658"/>
          </a:xfrm>
          <a:prstGeom prst="rect">
            <a:avLst/>
          </a:prstGeom>
          <a:noFill/>
        </p:spPr>
        <p:txBody>
          <a:bodyPr wrap="square" lIns="91440" tIns="45720" rIns="91440" bIns="45720" rtlCol="0" anchor="t">
            <a:spAutoFit/>
          </a:bodyPr>
          <a:lstStyle/>
          <a:p>
            <a:pPr algn="ctr"/>
            <a:r>
              <a:rPr lang="en-US" sz="4400" b="1"/>
              <a:t>Power of 10% Increase  </a:t>
            </a:r>
          </a:p>
        </p:txBody>
      </p:sp>
    </p:spTree>
    <p:extLst>
      <p:ext uri="{BB962C8B-B14F-4D97-AF65-F5344CB8AC3E}">
        <p14:creationId xmlns:p14="http://schemas.microsoft.com/office/powerpoint/2010/main" val="3804007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C7FA0-3B1A-2B88-3AE4-EAE6A12E5A61}"/>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2B060D08-81C8-8FFB-7D8D-E3DCDECF2980}"/>
              </a:ext>
            </a:extLst>
          </p:cNvPr>
          <p:cNvSpPr txBox="1">
            <a:spLocks/>
          </p:cNvSpPr>
          <p:nvPr/>
        </p:nvSpPr>
        <p:spPr>
          <a:xfrm>
            <a:off x="517358" y="826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a:solidFill>
                  <a:srgbClr val="00B050"/>
                </a:solidFill>
                <a:latin typeface="Garamond"/>
              </a:rPr>
              <a:t>Conjoint Analysis</a:t>
            </a:r>
          </a:p>
        </p:txBody>
      </p:sp>
      <p:pic>
        <p:nvPicPr>
          <p:cNvPr id="4" name="Picture 3" descr="A green circle with black lines in it&#10;&#10;Description automatically generated">
            <a:extLst>
              <a:ext uri="{FF2B5EF4-FFF2-40B4-BE49-F238E27FC236}">
                <a16:creationId xmlns:a16="http://schemas.microsoft.com/office/drawing/2014/main" id="{1171BF00-7DCD-EE85-213F-69C3B2A39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6447" y="6023355"/>
            <a:ext cx="575550" cy="579917"/>
          </a:xfrm>
          <a:prstGeom prst="rect">
            <a:avLst/>
          </a:prstGeom>
        </p:spPr>
      </p:pic>
    </p:spTree>
    <p:extLst>
      <p:ext uri="{BB962C8B-B14F-4D97-AF65-F5344CB8AC3E}">
        <p14:creationId xmlns:p14="http://schemas.microsoft.com/office/powerpoint/2010/main" val="1461100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0B238-D0DC-7237-D205-E4CBF83542F1}"/>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C19FF2B-19EC-2980-BBE9-A373B961DA1D}"/>
              </a:ext>
            </a:extLst>
          </p:cNvPr>
          <p:cNvSpPr txBox="1">
            <a:spLocks/>
          </p:cNvSpPr>
          <p:nvPr/>
        </p:nvSpPr>
        <p:spPr>
          <a:xfrm>
            <a:off x="517358" y="826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a:solidFill>
                  <a:srgbClr val="00B050"/>
                </a:solidFill>
                <a:latin typeface="Garamond"/>
              </a:rPr>
              <a:t>Recommendations</a:t>
            </a:r>
          </a:p>
        </p:txBody>
      </p:sp>
      <p:pic>
        <p:nvPicPr>
          <p:cNvPr id="4" name="Picture 3" descr="A green circle with black lines in it&#10;&#10;Description automatically generated">
            <a:extLst>
              <a:ext uri="{FF2B5EF4-FFF2-40B4-BE49-F238E27FC236}">
                <a16:creationId xmlns:a16="http://schemas.microsoft.com/office/drawing/2014/main" id="{E42161BA-4FD3-D235-8314-E202E1B1A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6447" y="6023355"/>
            <a:ext cx="575550" cy="579917"/>
          </a:xfrm>
          <a:prstGeom prst="rect">
            <a:avLst/>
          </a:prstGeom>
        </p:spPr>
      </p:pic>
      <p:sp>
        <p:nvSpPr>
          <p:cNvPr id="2" name="TextBox 1">
            <a:extLst>
              <a:ext uri="{FF2B5EF4-FFF2-40B4-BE49-F238E27FC236}">
                <a16:creationId xmlns:a16="http://schemas.microsoft.com/office/drawing/2014/main" id="{30477B8F-0D3B-B078-0D91-5BF470E6BF69}"/>
              </a:ext>
            </a:extLst>
          </p:cNvPr>
          <p:cNvSpPr txBox="1"/>
          <p:nvPr/>
        </p:nvSpPr>
        <p:spPr>
          <a:xfrm>
            <a:off x="662758" y="1491206"/>
            <a:ext cx="51225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cs typeface="Calibri" panose="020F0502020204030204"/>
              </a:rPr>
              <a:t>U</a:t>
            </a:r>
            <a:r>
              <a:rPr lang="en-US" err="1">
                <a:solidFill>
                  <a:srgbClr val="00B050"/>
                </a:solidFill>
                <a:cs typeface="Calibri" panose="020F0502020204030204"/>
              </a:rPr>
              <a:t>Since</a:t>
            </a:r>
            <a:r>
              <a:rPr lang="en-US">
                <a:solidFill>
                  <a:srgbClr val="00B050"/>
                </a:solidFill>
                <a:cs typeface="Calibri" panose="020F0502020204030204"/>
              </a:rPr>
              <a:t> music videos are so highly valued by consumers, </a:t>
            </a:r>
            <a:endParaRPr lang="en-US"/>
          </a:p>
        </p:txBody>
      </p:sp>
      <p:sp>
        <p:nvSpPr>
          <p:cNvPr id="7" name="Freeform: Shape 6">
            <a:extLst>
              <a:ext uri="{FF2B5EF4-FFF2-40B4-BE49-F238E27FC236}">
                <a16:creationId xmlns:a16="http://schemas.microsoft.com/office/drawing/2014/main" id="{BA8C169E-2559-EC74-B8A1-A5E47DF68199}"/>
              </a:ext>
            </a:extLst>
          </p:cNvPr>
          <p:cNvSpPr/>
          <p:nvPr/>
        </p:nvSpPr>
        <p:spPr>
          <a:xfrm>
            <a:off x="-1" y="-6554"/>
            <a:ext cx="6799168" cy="6868296"/>
          </a:xfrm>
          <a:custGeom>
            <a:avLst/>
            <a:gdLst/>
            <a:ahLst/>
            <a:cxnLst/>
            <a:rect l="l" t="t" r="r" b="b"/>
            <a:pathLst>
              <a:path w="6799168" h="6868296">
                <a:moveTo>
                  <a:pt x="5552369" y="928068"/>
                </a:moveTo>
                <a:cubicBezTo>
                  <a:pt x="5541942" y="931544"/>
                  <a:pt x="5530188" y="937352"/>
                  <a:pt x="5517108" y="945492"/>
                </a:cubicBezTo>
                <a:cubicBezTo>
                  <a:pt x="5504028" y="953633"/>
                  <a:pt x="5494928" y="961819"/>
                  <a:pt x="5489805" y="970051"/>
                </a:cubicBezTo>
                <a:cubicBezTo>
                  <a:pt x="5486147" y="976088"/>
                  <a:pt x="5484317" y="983497"/>
                  <a:pt x="5484317" y="992278"/>
                </a:cubicBezTo>
                <a:cubicBezTo>
                  <a:pt x="5484317" y="1000144"/>
                  <a:pt x="5486696" y="1006638"/>
                  <a:pt x="5491452" y="1011761"/>
                </a:cubicBezTo>
                <a:cubicBezTo>
                  <a:pt x="5496208" y="1016883"/>
                  <a:pt x="5501696" y="1019444"/>
                  <a:pt x="5507916" y="1019444"/>
                </a:cubicBezTo>
                <a:cubicBezTo>
                  <a:pt x="5518160" y="1019444"/>
                  <a:pt x="5526850" y="1016517"/>
                  <a:pt x="5533984" y="1010663"/>
                </a:cubicBezTo>
                <a:cubicBezTo>
                  <a:pt x="5543680" y="1002797"/>
                  <a:pt x="5549351" y="996531"/>
                  <a:pt x="5550997" y="991866"/>
                </a:cubicBezTo>
                <a:cubicBezTo>
                  <a:pt x="5552643" y="987201"/>
                  <a:pt x="5553467" y="973984"/>
                  <a:pt x="5553467" y="952215"/>
                </a:cubicBezTo>
                <a:cubicBezTo>
                  <a:pt x="5553467" y="944166"/>
                  <a:pt x="5553101" y="936117"/>
                  <a:pt x="5552369" y="928068"/>
                </a:cubicBezTo>
                <a:close/>
                <a:moveTo>
                  <a:pt x="5235495" y="834222"/>
                </a:moveTo>
                <a:cubicBezTo>
                  <a:pt x="5227446" y="834222"/>
                  <a:pt x="5219809" y="835684"/>
                  <a:pt x="5212583" y="838607"/>
                </a:cubicBezTo>
                <a:cubicBezTo>
                  <a:pt x="5205357" y="841529"/>
                  <a:pt x="5199457" y="845730"/>
                  <a:pt x="5194884" y="851210"/>
                </a:cubicBezTo>
                <a:cubicBezTo>
                  <a:pt x="5188115" y="859247"/>
                  <a:pt x="5182993" y="868380"/>
                  <a:pt x="5179517" y="878607"/>
                </a:cubicBezTo>
                <a:cubicBezTo>
                  <a:pt x="5174761" y="892856"/>
                  <a:pt x="5172383" y="906190"/>
                  <a:pt x="5172383" y="918610"/>
                </a:cubicBezTo>
                <a:cubicBezTo>
                  <a:pt x="5172383" y="948382"/>
                  <a:pt x="5178694" y="971168"/>
                  <a:pt x="5191317" y="986968"/>
                </a:cubicBezTo>
                <a:cubicBezTo>
                  <a:pt x="5203939" y="1002767"/>
                  <a:pt x="5220403" y="1011855"/>
                  <a:pt x="5240709" y="1014230"/>
                </a:cubicBezTo>
                <a:cubicBezTo>
                  <a:pt x="5244551" y="1014596"/>
                  <a:pt x="5247843" y="1014779"/>
                  <a:pt x="5250588" y="1014779"/>
                </a:cubicBezTo>
                <a:cubicBezTo>
                  <a:pt x="5256624" y="1014779"/>
                  <a:pt x="5263073" y="1013522"/>
                  <a:pt x="5269933" y="1011008"/>
                </a:cubicBezTo>
                <a:cubicBezTo>
                  <a:pt x="5276793" y="1008494"/>
                  <a:pt x="5284065" y="1004812"/>
                  <a:pt x="5291748" y="999961"/>
                </a:cubicBezTo>
                <a:cubicBezTo>
                  <a:pt x="5291931" y="993924"/>
                  <a:pt x="5292022" y="990174"/>
                  <a:pt x="5292022" y="988711"/>
                </a:cubicBezTo>
                <a:cubicBezTo>
                  <a:pt x="5292022" y="930721"/>
                  <a:pt x="5291199" y="895780"/>
                  <a:pt x="5289553" y="883889"/>
                </a:cubicBezTo>
                <a:cubicBezTo>
                  <a:pt x="5287357" y="867974"/>
                  <a:pt x="5281321" y="855717"/>
                  <a:pt x="5271442" y="847119"/>
                </a:cubicBezTo>
                <a:cubicBezTo>
                  <a:pt x="5261564" y="838522"/>
                  <a:pt x="5249581" y="834222"/>
                  <a:pt x="5235495" y="834222"/>
                </a:cubicBezTo>
                <a:close/>
                <a:moveTo>
                  <a:pt x="6134882" y="827911"/>
                </a:moveTo>
                <a:cubicBezTo>
                  <a:pt x="6120796" y="827911"/>
                  <a:pt x="6109134" y="831849"/>
                  <a:pt x="6099896" y="839725"/>
                </a:cubicBezTo>
                <a:cubicBezTo>
                  <a:pt x="6090658" y="847602"/>
                  <a:pt x="6084210" y="859235"/>
                  <a:pt x="6080551" y="874624"/>
                </a:cubicBezTo>
                <a:cubicBezTo>
                  <a:pt x="6078173" y="884514"/>
                  <a:pt x="6076801" y="905671"/>
                  <a:pt x="6076435" y="938096"/>
                </a:cubicBezTo>
                <a:cubicBezTo>
                  <a:pt x="6078081" y="960812"/>
                  <a:pt x="6079270" y="973909"/>
                  <a:pt x="6080002" y="977387"/>
                </a:cubicBezTo>
                <a:cubicBezTo>
                  <a:pt x="6082380" y="989661"/>
                  <a:pt x="6086130" y="1000194"/>
                  <a:pt x="6091252" y="1008986"/>
                </a:cubicBezTo>
                <a:cubicBezTo>
                  <a:pt x="6094728" y="1014666"/>
                  <a:pt x="6100491" y="1019704"/>
                  <a:pt x="6108540" y="1024100"/>
                </a:cubicBezTo>
                <a:cubicBezTo>
                  <a:pt x="6116589" y="1028496"/>
                  <a:pt x="6126193" y="1030694"/>
                  <a:pt x="6137352" y="1030694"/>
                </a:cubicBezTo>
                <a:cubicBezTo>
                  <a:pt x="6150706" y="1030694"/>
                  <a:pt x="6161957" y="1026435"/>
                  <a:pt x="6171103" y="1017917"/>
                </a:cubicBezTo>
                <a:cubicBezTo>
                  <a:pt x="6180250" y="1009400"/>
                  <a:pt x="6186836" y="996072"/>
                  <a:pt x="6190860" y="977936"/>
                </a:cubicBezTo>
                <a:cubicBezTo>
                  <a:pt x="6193422" y="966031"/>
                  <a:pt x="6194702" y="946523"/>
                  <a:pt x="6194702" y="919411"/>
                </a:cubicBezTo>
                <a:cubicBezTo>
                  <a:pt x="6194702" y="886072"/>
                  <a:pt x="6189214" y="862487"/>
                  <a:pt x="6178238" y="848656"/>
                </a:cubicBezTo>
                <a:cubicBezTo>
                  <a:pt x="6167262" y="834826"/>
                  <a:pt x="6152810" y="827911"/>
                  <a:pt x="6134882" y="827911"/>
                </a:cubicBezTo>
                <a:close/>
                <a:moveTo>
                  <a:pt x="3877457" y="827911"/>
                </a:moveTo>
                <a:cubicBezTo>
                  <a:pt x="3895385" y="827911"/>
                  <a:pt x="3909837" y="834826"/>
                  <a:pt x="3920813" y="848656"/>
                </a:cubicBezTo>
                <a:cubicBezTo>
                  <a:pt x="3931789" y="862487"/>
                  <a:pt x="3937277" y="886072"/>
                  <a:pt x="3937277" y="919411"/>
                </a:cubicBezTo>
                <a:cubicBezTo>
                  <a:pt x="3937277" y="946523"/>
                  <a:pt x="3935996" y="966031"/>
                  <a:pt x="3933435" y="977936"/>
                </a:cubicBezTo>
                <a:cubicBezTo>
                  <a:pt x="3929411" y="996072"/>
                  <a:pt x="3922825" y="1009400"/>
                  <a:pt x="3913678" y="1017917"/>
                </a:cubicBezTo>
                <a:cubicBezTo>
                  <a:pt x="3904532" y="1026435"/>
                  <a:pt x="3893281" y="1030694"/>
                  <a:pt x="3879927" y="1030694"/>
                </a:cubicBezTo>
                <a:cubicBezTo>
                  <a:pt x="3868768" y="1030694"/>
                  <a:pt x="3859164" y="1028496"/>
                  <a:pt x="3851115" y="1024100"/>
                </a:cubicBezTo>
                <a:cubicBezTo>
                  <a:pt x="3843066" y="1019704"/>
                  <a:pt x="3837303" y="1014666"/>
                  <a:pt x="3833828" y="1008986"/>
                </a:cubicBezTo>
                <a:cubicBezTo>
                  <a:pt x="3828705" y="1000194"/>
                  <a:pt x="3824955" y="989661"/>
                  <a:pt x="3822577" y="977387"/>
                </a:cubicBezTo>
                <a:cubicBezTo>
                  <a:pt x="3821845" y="973909"/>
                  <a:pt x="3820656" y="960812"/>
                  <a:pt x="3819010" y="938096"/>
                </a:cubicBezTo>
                <a:cubicBezTo>
                  <a:pt x="3819376" y="905671"/>
                  <a:pt x="3820748" y="884514"/>
                  <a:pt x="3823126" y="874624"/>
                </a:cubicBezTo>
                <a:cubicBezTo>
                  <a:pt x="3826785" y="859235"/>
                  <a:pt x="3833233" y="847602"/>
                  <a:pt x="3842471" y="839725"/>
                </a:cubicBezTo>
                <a:cubicBezTo>
                  <a:pt x="3851710" y="831849"/>
                  <a:pt x="3863372" y="827911"/>
                  <a:pt x="3877457" y="827911"/>
                </a:cubicBezTo>
                <a:close/>
                <a:moveTo>
                  <a:pt x="4637457" y="826814"/>
                </a:moveTo>
                <a:cubicBezTo>
                  <a:pt x="4645690" y="826814"/>
                  <a:pt x="4653830" y="829433"/>
                  <a:pt x="4661879" y="834671"/>
                </a:cubicBezTo>
                <a:cubicBezTo>
                  <a:pt x="4669928" y="839908"/>
                  <a:pt x="4675874" y="847214"/>
                  <a:pt x="4679715" y="856586"/>
                </a:cubicBezTo>
                <a:cubicBezTo>
                  <a:pt x="4683557" y="865959"/>
                  <a:pt x="4685570" y="875791"/>
                  <a:pt x="4685752" y="886084"/>
                </a:cubicBezTo>
                <a:cubicBezTo>
                  <a:pt x="4682460" y="885947"/>
                  <a:pt x="4679990" y="885879"/>
                  <a:pt x="4678343" y="885879"/>
                </a:cubicBezTo>
                <a:cubicBezTo>
                  <a:pt x="4676148" y="885879"/>
                  <a:pt x="4672398" y="886130"/>
                  <a:pt x="4667093" y="886633"/>
                </a:cubicBezTo>
                <a:cubicBezTo>
                  <a:pt x="4659776" y="887182"/>
                  <a:pt x="4654104" y="887456"/>
                  <a:pt x="4650080" y="887456"/>
                </a:cubicBezTo>
                <a:lnTo>
                  <a:pt x="4587516" y="886908"/>
                </a:lnTo>
                <a:cubicBezTo>
                  <a:pt x="4588797" y="868431"/>
                  <a:pt x="4594376" y="853796"/>
                  <a:pt x="4604255" y="843003"/>
                </a:cubicBezTo>
                <a:cubicBezTo>
                  <a:pt x="4614133" y="832210"/>
                  <a:pt x="4625201" y="826814"/>
                  <a:pt x="4637457" y="826814"/>
                </a:cubicBezTo>
                <a:close/>
                <a:moveTo>
                  <a:pt x="3065833" y="826814"/>
                </a:moveTo>
                <a:cubicBezTo>
                  <a:pt x="3074065" y="826814"/>
                  <a:pt x="3082205" y="829433"/>
                  <a:pt x="3090254" y="834671"/>
                </a:cubicBezTo>
                <a:cubicBezTo>
                  <a:pt x="3098304" y="839908"/>
                  <a:pt x="3104249" y="847214"/>
                  <a:pt x="3108090" y="856586"/>
                </a:cubicBezTo>
                <a:cubicBezTo>
                  <a:pt x="3111932" y="865959"/>
                  <a:pt x="3113945" y="875791"/>
                  <a:pt x="3114127" y="886084"/>
                </a:cubicBezTo>
                <a:cubicBezTo>
                  <a:pt x="3110835" y="885947"/>
                  <a:pt x="3108365" y="885879"/>
                  <a:pt x="3106718" y="885879"/>
                </a:cubicBezTo>
                <a:cubicBezTo>
                  <a:pt x="3104523" y="885879"/>
                  <a:pt x="3100773" y="886130"/>
                  <a:pt x="3095468" y="886633"/>
                </a:cubicBezTo>
                <a:cubicBezTo>
                  <a:pt x="3088150" y="887182"/>
                  <a:pt x="3082480" y="887456"/>
                  <a:pt x="3078455" y="887456"/>
                </a:cubicBezTo>
                <a:lnTo>
                  <a:pt x="3015891" y="886908"/>
                </a:lnTo>
                <a:cubicBezTo>
                  <a:pt x="3017172" y="868431"/>
                  <a:pt x="3022751" y="853796"/>
                  <a:pt x="3032630" y="843003"/>
                </a:cubicBezTo>
                <a:cubicBezTo>
                  <a:pt x="3042508" y="832210"/>
                  <a:pt x="3053576" y="826814"/>
                  <a:pt x="3065833" y="826814"/>
                </a:cubicBezTo>
                <a:close/>
                <a:moveTo>
                  <a:pt x="5547155" y="811721"/>
                </a:moveTo>
                <a:cubicBezTo>
                  <a:pt x="5561790" y="811721"/>
                  <a:pt x="5574367" y="814420"/>
                  <a:pt x="5584886" y="819816"/>
                </a:cubicBezTo>
                <a:cubicBezTo>
                  <a:pt x="5595404" y="825213"/>
                  <a:pt x="5602722" y="833216"/>
                  <a:pt x="5606838" y="843827"/>
                </a:cubicBezTo>
                <a:cubicBezTo>
                  <a:pt x="5610954" y="854437"/>
                  <a:pt x="5613012" y="873553"/>
                  <a:pt x="5613012" y="901177"/>
                </a:cubicBezTo>
                <a:lnTo>
                  <a:pt x="5612459" y="946453"/>
                </a:lnTo>
                <a:lnTo>
                  <a:pt x="5613012" y="979656"/>
                </a:lnTo>
                <a:lnTo>
                  <a:pt x="5613012" y="988162"/>
                </a:lnTo>
                <a:cubicBezTo>
                  <a:pt x="5613012" y="995845"/>
                  <a:pt x="5614046" y="1001105"/>
                  <a:pt x="5616114" y="1003940"/>
                </a:cubicBezTo>
                <a:cubicBezTo>
                  <a:pt x="5618182" y="1006776"/>
                  <a:pt x="5620835" y="1008193"/>
                  <a:pt x="5624074" y="1008193"/>
                </a:cubicBezTo>
                <a:cubicBezTo>
                  <a:pt x="5626055" y="1008193"/>
                  <a:pt x="5627764" y="1007645"/>
                  <a:pt x="5629202" y="1006547"/>
                </a:cubicBezTo>
                <a:lnTo>
                  <a:pt x="5637434" y="993650"/>
                </a:lnTo>
                <a:lnTo>
                  <a:pt x="5642373" y="991729"/>
                </a:lnTo>
                <a:lnTo>
                  <a:pt x="5648684" y="995845"/>
                </a:lnTo>
                <a:cubicBezTo>
                  <a:pt x="5650331" y="997126"/>
                  <a:pt x="5651337" y="998681"/>
                  <a:pt x="5651703" y="1000510"/>
                </a:cubicBezTo>
                <a:lnTo>
                  <a:pt x="5651977" y="1001882"/>
                </a:lnTo>
                <a:cubicBezTo>
                  <a:pt x="5647587" y="1018163"/>
                  <a:pt x="5641826" y="1029368"/>
                  <a:pt x="5634694" y="1035496"/>
                </a:cubicBezTo>
                <a:cubicBezTo>
                  <a:pt x="5627562" y="1041625"/>
                  <a:pt x="5618693" y="1044689"/>
                  <a:pt x="5608085" y="1044689"/>
                </a:cubicBezTo>
                <a:cubicBezTo>
                  <a:pt x="5597295" y="1044689"/>
                  <a:pt x="5588013" y="1041716"/>
                  <a:pt x="5580240" y="1035771"/>
                </a:cubicBezTo>
                <a:cubicBezTo>
                  <a:pt x="5572467" y="1029825"/>
                  <a:pt x="5565381" y="1019352"/>
                  <a:pt x="5558981" y="1004352"/>
                </a:cubicBezTo>
                <a:cubicBezTo>
                  <a:pt x="5551112" y="1018255"/>
                  <a:pt x="5540042" y="1028728"/>
                  <a:pt x="5525772" y="1035771"/>
                </a:cubicBezTo>
                <a:cubicBezTo>
                  <a:pt x="5511501" y="1042814"/>
                  <a:pt x="5494027" y="1046335"/>
                  <a:pt x="5473350" y="1046335"/>
                </a:cubicBezTo>
                <a:cubicBezTo>
                  <a:pt x="5454322" y="1046335"/>
                  <a:pt x="5440325" y="1042356"/>
                  <a:pt x="5431360" y="1034399"/>
                </a:cubicBezTo>
                <a:cubicBezTo>
                  <a:pt x="5422395" y="1026441"/>
                  <a:pt x="5417912" y="1015968"/>
                  <a:pt x="5417912" y="1002980"/>
                </a:cubicBezTo>
                <a:cubicBezTo>
                  <a:pt x="5417912" y="996943"/>
                  <a:pt x="5419238" y="990814"/>
                  <a:pt x="5421891" y="984595"/>
                </a:cubicBezTo>
                <a:cubicBezTo>
                  <a:pt x="5424544" y="978375"/>
                  <a:pt x="5428842" y="972201"/>
                  <a:pt x="5434788" y="966073"/>
                </a:cubicBezTo>
                <a:cubicBezTo>
                  <a:pt x="5440733" y="959944"/>
                  <a:pt x="5450292" y="953221"/>
                  <a:pt x="5463463" y="945904"/>
                </a:cubicBezTo>
                <a:cubicBezTo>
                  <a:pt x="5465475" y="944806"/>
                  <a:pt x="5472427" y="941697"/>
                  <a:pt x="5484317" y="936574"/>
                </a:cubicBezTo>
                <a:lnTo>
                  <a:pt x="5552643" y="909134"/>
                </a:lnTo>
                <a:cubicBezTo>
                  <a:pt x="5553192" y="902183"/>
                  <a:pt x="5553467" y="895140"/>
                  <a:pt x="5553467" y="888005"/>
                </a:cubicBezTo>
                <a:cubicBezTo>
                  <a:pt x="5553467" y="863309"/>
                  <a:pt x="5550448" y="846479"/>
                  <a:pt x="5544411" y="837515"/>
                </a:cubicBezTo>
                <a:cubicBezTo>
                  <a:pt x="5540753" y="832027"/>
                  <a:pt x="5534350" y="829283"/>
                  <a:pt x="5525203" y="829283"/>
                </a:cubicBezTo>
                <a:cubicBezTo>
                  <a:pt x="5516057" y="829283"/>
                  <a:pt x="5507642" y="831021"/>
                  <a:pt x="5499958" y="834497"/>
                </a:cubicBezTo>
                <a:cubicBezTo>
                  <a:pt x="5492275" y="837973"/>
                  <a:pt x="5486696" y="842455"/>
                  <a:pt x="5483220" y="847943"/>
                </a:cubicBezTo>
                <a:cubicBezTo>
                  <a:pt x="5480659" y="851967"/>
                  <a:pt x="5478464" y="859559"/>
                  <a:pt x="5476634" y="870718"/>
                </a:cubicBezTo>
                <a:cubicBezTo>
                  <a:pt x="5475353" y="878767"/>
                  <a:pt x="5474165" y="883432"/>
                  <a:pt x="5473067" y="884712"/>
                </a:cubicBezTo>
                <a:cubicBezTo>
                  <a:pt x="5470323" y="888188"/>
                  <a:pt x="5465338" y="891344"/>
                  <a:pt x="5458112" y="894179"/>
                </a:cubicBezTo>
                <a:cubicBezTo>
                  <a:pt x="5450886" y="897015"/>
                  <a:pt x="5445992" y="899073"/>
                  <a:pt x="5443432" y="900353"/>
                </a:cubicBezTo>
                <a:cubicBezTo>
                  <a:pt x="5433553" y="905110"/>
                  <a:pt x="5425687" y="907488"/>
                  <a:pt x="5419833" y="907488"/>
                </a:cubicBezTo>
                <a:cubicBezTo>
                  <a:pt x="5417272" y="905293"/>
                  <a:pt x="5415991" y="902183"/>
                  <a:pt x="5415991" y="898158"/>
                </a:cubicBezTo>
                <a:cubicBezTo>
                  <a:pt x="5415991" y="887731"/>
                  <a:pt x="5418187" y="878767"/>
                  <a:pt x="5422577" y="871267"/>
                </a:cubicBezTo>
                <a:cubicBezTo>
                  <a:pt x="5429163" y="860656"/>
                  <a:pt x="5439087" y="850366"/>
                  <a:pt x="5452350" y="840396"/>
                </a:cubicBezTo>
                <a:cubicBezTo>
                  <a:pt x="5465612" y="830427"/>
                  <a:pt x="5478006" y="823429"/>
                  <a:pt x="5489531" y="819405"/>
                </a:cubicBezTo>
                <a:cubicBezTo>
                  <a:pt x="5505263" y="814283"/>
                  <a:pt x="5524471" y="811721"/>
                  <a:pt x="5547155" y="811721"/>
                </a:cubicBezTo>
                <a:close/>
                <a:moveTo>
                  <a:pt x="6698462" y="810350"/>
                </a:moveTo>
                <a:cubicBezTo>
                  <a:pt x="6715841" y="810350"/>
                  <a:pt x="6731116" y="811539"/>
                  <a:pt x="6744287" y="813917"/>
                </a:cubicBezTo>
                <a:cubicBezTo>
                  <a:pt x="6757458" y="816295"/>
                  <a:pt x="6768617" y="819862"/>
                  <a:pt x="6777764" y="824618"/>
                </a:cubicBezTo>
                <a:cubicBezTo>
                  <a:pt x="6778862" y="828826"/>
                  <a:pt x="6780417" y="838522"/>
                  <a:pt x="6782429" y="853705"/>
                </a:cubicBezTo>
                <a:cubicBezTo>
                  <a:pt x="6784441" y="868889"/>
                  <a:pt x="6785447" y="877852"/>
                  <a:pt x="6785447" y="880596"/>
                </a:cubicBezTo>
                <a:cubicBezTo>
                  <a:pt x="6785447" y="881877"/>
                  <a:pt x="6785173" y="883249"/>
                  <a:pt x="6784624" y="884712"/>
                </a:cubicBezTo>
                <a:cubicBezTo>
                  <a:pt x="6779868" y="886176"/>
                  <a:pt x="6775935" y="886908"/>
                  <a:pt x="6772825" y="886908"/>
                </a:cubicBezTo>
                <a:cubicBezTo>
                  <a:pt x="6770996" y="886908"/>
                  <a:pt x="6768343" y="886725"/>
                  <a:pt x="6764867" y="886359"/>
                </a:cubicBezTo>
                <a:cubicBezTo>
                  <a:pt x="6763221" y="883798"/>
                  <a:pt x="6761026" y="879956"/>
                  <a:pt x="6758282" y="874834"/>
                </a:cubicBezTo>
                <a:cubicBezTo>
                  <a:pt x="6749501" y="858553"/>
                  <a:pt x="6740491" y="847074"/>
                  <a:pt x="6731253" y="840396"/>
                </a:cubicBezTo>
                <a:cubicBezTo>
                  <a:pt x="6722015" y="833719"/>
                  <a:pt x="6711359" y="830381"/>
                  <a:pt x="6699285" y="830381"/>
                </a:cubicBezTo>
                <a:cubicBezTo>
                  <a:pt x="6686663" y="830381"/>
                  <a:pt x="6676053" y="834039"/>
                  <a:pt x="6667455" y="841357"/>
                </a:cubicBezTo>
                <a:cubicBezTo>
                  <a:pt x="6661235" y="846662"/>
                  <a:pt x="6658125" y="853888"/>
                  <a:pt x="6658125" y="863035"/>
                </a:cubicBezTo>
                <a:cubicBezTo>
                  <a:pt x="6658125" y="869072"/>
                  <a:pt x="6661372" y="875200"/>
                  <a:pt x="6667866" y="881420"/>
                </a:cubicBezTo>
                <a:cubicBezTo>
                  <a:pt x="6674177" y="887822"/>
                  <a:pt x="6685309" y="892670"/>
                  <a:pt x="6701262" y="895963"/>
                </a:cubicBezTo>
                <a:cubicBezTo>
                  <a:pt x="6725278" y="901268"/>
                  <a:pt x="6742970" y="906573"/>
                  <a:pt x="6754337" y="911878"/>
                </a:cubicBezTo>
                <a:cubicBezTo>
                  <a:pt x="6770838" y="919562"/>
                  <a:pt x="6782435" y="928617"/>
                  <a:pt x="6789128" y="939044"/>
                </a:cubicBezTo>
                <a:cubicBezTo>
                  <a:pt x="6795821" y="949471"/>
                  <a:pt x="6799168" y="961545"/>
                  <a:pt x="6799168" y="975265"/>
                </a:cubicBezTo>
                <a:cubicBezTo>
                  <a:pt x="6799168" y="996485"/>
                  <a:pt x="6791164" y="1014184"/>
                  <a:pt x="6775157" y="1028362"/>
                </a:cubicBezTo>
                <a:cubicBezTo>
                  <a:pt x="6759150" y="1042539"/>
                  <a:pt x="6735781" y="1049628"/>
                  <a:pt x="6705048" y="1049628"/>
                </a:cubicBezTo>
                <a:cubicBezTo>
                  <a:pt x="6701023" y="1049628"/>
                  <a:pt x="6690504" y="1048713"/>
                  <a:pt x="6673491" y="1046884"/>
                </a:cubicBezTo>
                <a:cubicBezTo>
                  <a:pt x="6665808" y="1045969"/>
                  <a:pt x="6656753" y="1044140"/>
                  <a:pt x="6646326" y="1041396"/>
                </a:cubicBezTo>
                <a:cubicBezTo>
                  <a:pt x="6643764" y="1040664"/>
                  <a:pt x="6637087" y="1038012"/>
                  <a:pt x="6626294" y="1033438"/>
                </a:cubicBezTo>
                <a:cubicBezTo>
                  <a:pt x="6624282" y="1032341"/>
                  <a:pt x="6622864" y="1031014"/>
                  <a:pt x="6622041" y="1029459"/>
                </a:cubicBezTo>
                <a:cubicBezTo>
                  <a:pt x="6621218" y="1027905"/>
                  <a:pt x="6619983" y="1020267"/>
                  <a:pt x="6618337" y="1006547"/>
                </a:cubicBezTo>
                <a:cubicBezTo>
                  <a:pt x="6615410" y="984229"/>
                  <a:pt x="6613855" y="970875"/>
                  <a:pt x="6613672" y="966484"/>
                </a:cubicBezTo>
                <a:cubicBezTo>
                  <a:pt x="6619160" y="965387"/>
                  <a:pt x="6623184" y="964838"/>
                  <a:pt x="6625745" y="964838"/>
                </a:cubicBezTo>
                <a:cubicBezTo>
                  <a:pt x="6627026" y="964838"/>
                  <a:pt x="6628947" y="964929"/>
                  <a:pt x="6631508" y="965112"/>
                </a:cubicBezTo>
                <a:lnTo>
                  <a:pt x="6633977" y="967856"/>
                </a:lnTo>
                <a:cubicBezTo>
                  <a:pt x="6643856" y="985235"/>
                  <a:pt x="6650350" y="995754"/>
                  <a:pt x="6653460" y="999412"/>
                </a:cubicBezTo>
                <a:cubicBezTo>
                  <a:pt x="6659863" y="1006913"/>
                  <a:pt x="6666174" y="1012950"/>
                  <a:pt x="6672394" y="1017523"/>
                </a:cubicBezTo>
                <a:cubicBezTo>
                  <a:pt x="6676601" y="1020450"/>
                  <a:pt x="6683187" y="1023468"/>
                  <a:pt x="6692151" y="1026578"/>
                </a:cubicBezTo>
                <a:cubicBezTo>
                  <a:pt x="6698188" y="1028773"/>
                  <a:pt x="6704590" y="1029871"/>
                  <a:pt x="6711359" y="1029871"/>
                </a:cubicBezTo>
                <a:cubicBezTo>
                  <a:pt x="6722884" y="1029871"/>
                  <a:pt x="6732762" y="1026167"/>
                  <a:pt x="6740994" y="1018758"/>
                </a:cubicBezTo>
                <a:cubicBezTo>
                  <a:pt x="6749226" y="1011349"/>
                  <a:pt x="6753342" y="1003345"/>
                  <a:pt x="6753342" y="994748"/>
                </a:cubicBezTo>
                <a:cubicBezTo>
                  <a:pt x="6753342" y="988894"/>
                  <a:pt x="6751788" y="983909"/>
                  <a:pt x="6748678" y="979793"/>
                </a:cubicBezTo>
                <a:cubicBezTo>
                  <a:pt x="6745568" y="975677"/>
                  <a:pt x="6739348" y="971606"/>
                  <a:pt x="6730018" y="967582"/>
                </a:cubicBezTo>
                <a:cubicBezTo>
                  <a:pt x="6725445" y="965570"/>
                  <a:pt x="6713966" y="962277"/>
                  <a:pt x="6695581" y="957703"/>
                </a:cubicBezTo>
                <a:cubicBezTo>
                  <a:pt x="6677196" y="953130"/>
                  <a:pt x="6666083" y="950112"/>
                  <a:pt x="6662241" y="948648"/>
                </a:cubicBezTo>
                <a:cubicBezTo>
                  <a:pt x="6653643" y="945355"/>
                  <a:pt x="6646006" y="940782"/>
                  <a:pt x="6639328" y="934928"/>
                </a:cubicBezTo>
                <a:cubicBezTo>
                  <a:pt x="6632651" y="929074"/>
                  <a:pt x="6627575" y="922488"/>
                  <a:pt x="6624099" y="915171"/>
                </a:cubicBezTo>
                <a:cubicBezTo>
                  <a:pt x="6619343" y="904744"/>
                  <a:pt x="6616965" y="895780"/>
                  <a:pt x="6616965" y="888280"/>
                </a:cubicBezTo>
                <a:cubicBezTo>
                  <a:pt x="6616965" y="874377"/>
                  <a:pt x="6618977" y="862989"/>
                  <a:pt x="6623001" y="854117"/>
                </a:cubicBezTo>
                <a:cubicBezTo>
                  <a:pt x="6627026" y="845244"/>
                  <a:pt x="6632697" y="837424"/>
                  <a:pt x="6640014" y="830655"/>
                </a:cubicBezTo>
                <a:cubicBezTo>
                  <a:pt x="6645320" y="825533"/>
                  <a:pt x="6653323" y="820868"/>
                  <a:pt x="6664025" y="816661"/>
                </a:cubicBezTo>
                <a:cubicBezTo>
                  <a:pt x="6674726" y="812453"/>
                  <a:pt x="6686206" y="810350"/>
                  <a:pt x="6698462" y="810350"/>
                </a:cubicBezTo>
                <a:close/>
                <a:moveTo>
                  <a:pt x="6136940" y="809526"/>
                </a:moveTo>
                <a:cubicBezTo>
                  <a:pt x="6175217" y="809526"/>
                  <a:pt x="6205068" y="820777"/>
                  <a:pt x="6226494" y="843278"/>
                </a:cubicBezTo>
                <a:cubicBezTo>
                  <a:pt x="6238216" y="854620"/>
                  <a:pt x="6246961" y="867654"/>
                  <a:pt x="6252730" y="882380"/>
                </a:cubicBezTo>
                <a:cubicBezTo>
                  <a:pt x="6258498" y="897106"/>
                  <a:pt x="6261382" y="910964"/>
                  <a:pt x="6261382" y="923952"/>
                </a:cubicBezTo>
                <a:cubicBezTo>
                  <a:pt x="6261382" y="948465"/>
                  <a:pt x="6257627" y="968222"/>
                  <a:pt x="6250118" y="983223"/>
                </a:cubicBezTo>
                <a:cubicBezTo>
                  <a:pt x="6238765" y="1005907"/>
                  <a:pt x="6223473" y="1022645"/>
                  <a:pt x="6204244" y="1033438"/>
                </a:cubicBezTo>
                <a:cubicBezTo>
                  <a:pt x="6185014" y="1044231"/>
                  <a:pt x="6162671" y="1049628"/>
                  <a:pt x="6137215" y="1049628"/>
                </a:cubicBezTo>
                <a:cubicBezTo>
                  <a:pt x="6108649" y="1049628"/>
                  <a:pt x="6084430" y="1043225"/>
                  <a:pt x="6064558" y="1030420"/>
                </a:cubicBezTo>
                <a:cubicBezTo>
                  <a:pt x="6044687" y="1017614"/>
                  <a:pt x="6030494" y="1003071"/>
                  <a:pt x="6021979" y="986790"/>
                </a:cubicBezTo>
                <a:cubicBezTo>
                  <a:pt x="6013464" y="970509"/>
                  <a:pt x="6009206" y="950295"/>
                  <a:pt x="6009206" y="926147"/>
                </a:cubicBezTo>
                <a:cubicBezTo>
                  <a:pt x="6009206" y="913891"/>
                  <a:pt x="6011221" y="901588"/>
                  <a:pt x="6015250" y="889240"/>
                </a:cubicBezTo>
                <a:cubicBezTo>
                  <a:pt x="6019278" y="876892"/>
                  <a:pt x="6024818" y="866145"/>
                  <a:pt x="6031868" y="856998"/>
                </a:cubicBezTo>
                <a:cubicBezTo>
                  <a:pt x="6038918" y="847851"/>
                  <a:pt x="6046656" y="840168"/>
                  <a:pt x="6055083" y="833948"/>
                </a:cubicBezTo>
                <a:cubicBezTo>
                  <a:pt x="6067351" y="825167"/>
                  <a:pt x="6079666" y="818902"/>
                  <a:pt x="6092029" y="815152"/>
                </a:cubicBezTo>
                <a:cubicBezTo>
                  <a:pt x="6104391" y="811401"/>
                  <a:pt x="6119362" y="809526"/>
                  <a:pt x="6136940" y="809526"/>
                </a:cubicBezTo>
                <a:close/>
                <a:moveTo>
                  <a:pt x="4632518" y="809526"/>
                </a:moveTo>
                <a:cubicBezTo>
                  <a:pt x="4625018" y="809526"/>
                  <a:pt x="4615231" y="811266"/>
                  <a:pt x="4603157" y="814744"/>
                </a:cubicBezTo>
                <a:cubicBezTo>
                  <a:pt x="4593828" y="817491"/>
                  <a:pt x="4583355" y="823077"/>
                  <a:pt x="4571738" y="831502"/>
                </a:cubicBezTo>
                <a:cubicBezTo>
                  <a:pt x="4560122" y="839927"/>
                  <a:pt x="4549192" y="851648"/>
                  <a:pt x="4538947" y="866666"/>
                </a:cubicBezTo>
                <a:cubicBezTo>
                  <a:pt x="4535289" y="871794"/>
                  <a:pt x="4531081" y="882143"/>
                  <a:pt x="4526325" y="897712"/>
                </a:cubicBezTo>
                <a:cubicBezTo>
                  <a:pt x="4523764" y="910532"/>
                  <a:pt x="4522483" y="924908"/>
                  <a:pt x="4522483" y="940840"/>
                </a:cubicBezTo>
                <a:cubicBezTo>
                  <a:pt x="4522483" y="949264"/>
                  <a:pt x="4524770" y="960436"/>
                  <a:pt x="4529343" y="974356"/>
                </a:cubicBezTo>
                <a:cubicBezTo>
                  <a:pt x="4532819" y="984978"/>
                  <a:pt x="4538124" y="995325"/>
                  <a:pt x="4545259" y="1005398"/>
                </a:cubicBezTo>
                <a:cubicBezTo>
                  <a:pt x="4552393" y="1015471"/>
                  <a:pt x="4560899" y="1023896"/>
                  <a:pt x="4570778" y="1030673"/>
                </a:cubicBezTo>
                <a:cubicBezTo>
                  <a:pt x="4580656" y="1037450"/>
                  <a:pt x="4591724" y="1042486"/>
                  <a:pt x="4603980" y="1045782"/>
                </a:cubicBezTo>
                <a:cubicBezTo>
                  <a:pt x="4613127" y="1048346"/>
                  <a:pt x="4624927" y="1049628"/>
                  <a:pt x="4639378" y="1049628"/>
                </a:cubicBezTo>
                <a:cubicBezTo>
                  <a:pt x="4660782" y="1049628"/>
                  <a:pt x="4680127" y="1045649"/>
                  <a:pt x="4697414" y="1037691"/>
                </a:cubicBezTo>
                <a:cubicBezTo>
                  <a:pt x="4714702" y="1029734"/>
                  <a:pt x="4731394" y="1016883"/>
                  <a:pt x="4747493" y="999138"/>
                </a:cubicBezTo>
                <a:cubicBezTo>
                  <a:pt x="4743102" y="995296"/>
                  <a:pt x="4737614" y="990997"/>
                  <a:pt x="4731029" y="986241"/>
                </a:cubicBezTo>
                <a:cubicBezTo>
                  <a:pt x="4721516" y="993010"/>
                  <a:pt x="4713421" y="997812"/>
                  <a:pt x="4706744" y="1000647"/>
                </a:cubicBezTo>
                <a:cubicBezTo>
                  <a:pt x="4700067" y="1003483"/>
                  <a:pt x="4692338" y="1005815"/>
                  <a:pt x="4683557" y="1007645"/>
                </a:cubicBezTo>
                <a:cubicBezTo>
                  <a:pt x="4678801" y="1008559"/>
                  <a:pt x="4669380" y="1009017"/>
                  <a:pt x="4655294" y="1009017"/>
                </a:cubicBezTo>
                <a:lnTo>
                  <a:pt x="4639378" y="1003790"/>
                </a:lnTo>
                <a:cubicBezTo>
                  <a:pt x="4631878" y="1001220"/>
                  <a:pt x="4624606" y="997001"/>
                  <a:pt x="4617564" y="991133"/>
                </a:cubicBezTo>
                <a:cubicBezTo>
                  <a:pt x="4610521" y="985265"/>
                  <a:pt x="4604621" y="978250"/>
                  <a:pt x="4599864" y="970088"/>
                </a:cubicBezTo>
                <a:cubicBezTo>
                  <a:pt x="4595108" y="961926"/>
                  <a:pt x="4591541" y="952480"/>
                  <a:pt x="4589163" y="941749"/>
                </a:cubicBezTo>
                <a:cubicBezTo>
                  <a:pt x="4586785" y="931019"/>
                  <a:pt x="4585596" y="920793"/>
                  <a:pt x="4585596" y="911072"/>
                </a:cubicBezTo>
                <a:cubicBezTo>
                  <a:pt x="4585596" y="909237"/>
                  <a:pt x="4585779" y="907036"/>
                  <a:pt x="4586144" y="904469"/>
                </a:cubicBezTo>
                <a:lnTo>
                  <a:pt x="4609743" y="904469"/>
                </a:lnTo>
                <a:cubicBezTo>
                  <a:pt x="4628220" y="904104"/>
                  <a:pt x="4638098" y="903921"/>
                  <a:pt x="4639378" y="903921"/>
                </a:cubicBezTo>
                <a:cubicBezTo>
                  <a:pt x="4643403" y="903921"/>
                  <a:pt x="4650720" y="904378"/>
                  <a:pt x="4661330" y="905293"/>
                </a:cubicBezTo>
                <a:cubicBezTo>
                  <a:pt x="4689868" y="906893"/>
                  <a:pt x="4708345" y="907694"/>
                  <a:pt x="4716760" y="907694"/>
                </a:cubicBezTo>
                <a:lnTo>
                  <a:pt x="4747218" y="908217"/>
                </a:lnTo>
                <a:cubicBezTo>
                  <a:pt x="4746852" y="894145"/>
                  <a:pt x="4744703" y="882174"/>
                  <a:pt x="4740770" y="872304"/>
                </a:cubicBezTo>
                <a:cubicBezTo>
                  <a:pt x="4736837" y="862434"/>
                  <a:pt x="4731760" y="853844"/>
                  <a:pt x="4725540" y="846534"/>
                </a:cubicBezTo>
                <a:cubicBezTo>
                  <a:pt x="4719321" y="839224"/>
                  <a:pt x="4711089" y="832006"/>
                  <a:pt x="4700844" y="824880"/>
                </a:cubicBezTo>
                <a:cubicBezTo>
                  <a:pt x="4693710" y="819944"/>
                  <a:pt x="4684837" y="816151"/>
                  <a:pt x="4674227" y="813501"/>
                </a:cubicBezTo>
                <a:cubicBezTo>
                  <a:pt x="4663617" y="810851"/>
                  <a:pt x="4649714" y="809526"/>
                  <a:pt x="4632518" y="809526"/>
                </a:cubicBezTo>
                <a:close/>
                <a:moveTo>
                  <a:pt x="3879515" y="809526"/>
                </a:moveTo>
                <a:cubicBezTo>
                  <a:pt x="3861937" y="809526"/>
                  <a:pt x="3846966" y="811401"/>
                  <a:pt x="3834604" y="815152"/>
                </a:cubicBezTo>
                <a:cubicBezTo>
                  <a:pt x="3822241" y="818902"/>
                  <a:pt x="3809926" y="825167"/>
                  <a:pt x="3797658" y="833948"/>
                </a:cubicBezTo>
                <a:cubicBezTo>
                  <a:pt x="3789232" y="840168"/>
                  <a:pt x="3781493" y="847851"/>
                  <a:pt x="3774443" y="856998"/>
                </a:cubicBezTo>
                <a:cubicBezTo>
                  <a:pt x="3767393" y="866145"/>
                  <a:pt x="3761854" y="876892"/>
                  <a:pt x="3757825" y="889240"/>
                </a:cubicBezTo>
                <a:cubicBezTo>
                  <a:pt x="3753796" y="901588"/>
                  <a:pt x="3751781" y="913891"/>
                  <a:pt x="3751781" y="926147"/>
                </a:cubicBezTo>
                <a:cubicBezTo>
                  <a:pt x="3751781" y="950295"/>
                  <a:pt x="3756039" y="970509"/>
                  <a:pt x="3764554" y="986790"/>
                </a:cubicBezTo>
                <a:cubicBezTo>
                  <a:pt x="3773069" y="1003071"/>
                  <a:pt x="3787262" y="1017614"/>
                  <a:pt x="3807133" y="1030420"/>
                </a:cubicBezTo>
                <a:cubicBezTo>
                  <a:pt x="3827005" y="1043225"/>
                  <a:pt x="3851223" y="1049628"/>
                  <a:pt x="3879790" y="1049628"/>
                </a:cubicBezTo>
                <a:cubicBezTo>
                  <a:pt x="3905246" y="1049628"/>
                  <a:pt x="3927589" y="1044231"/>
                  <a:pt x="3946819" y="1033438"/>
                </a:cubicBezTo>
                <a:cubicBezTo>
                  <a:pt x="3966048" y="1022645"/>
                  <a:pt x="3981340" y="1005907"/>
                  <a:pt x="3992693" y="983223"/>
                </a:cubicBezTo>
                <a:cubicBezTo>
                  <a:pt x="4000202" y="968222"/>
                  <a:pt x="4003957" y="948465"/>
                  <a:pt x="4003957" y="923952"/>
                </a:cubicBezTo>
                <a:cubicBezTo>
                  <a:pt x="4003957" y="910964"/>
                  <a:pt x="4001073" y="897106"/>
                  <a:pt x="3995304" y="882380"/>
                </a:cubicBezTo>
                <a:cubicBezTo>
                  <a:pt x="3989536" y="867654"/>
                  <a:pt x="3980791" y="854620"/>
                  <a:pt x="3969069" y="843278"/>
                </a:cubicBezTo>
                <a:cubicBezTo>
                  <a:pt x="3947643" y="820777"/>
                  <a:pt x="3917792" y="809526"/>
                  <a:pt x="3879515" y="809526"/>
                </a:cubicBezTo>
                <a:close/>
                <a:moveTo>
                  <a:pt x="3060893" y="809526"/>
                </a:moveTo>
                <a:cubicBezTo>
                  <a:pt x="3053393" y="809526"/>
                  <a:pt x="3043606" y="811266"/>
                  <a:pt x="3031532" y="814744"/>
                </a:cubicBezTo>
                <a:cubicBezTo>
                  <a:pt x="3022203" y="817491"/>
                  <a:pt x="3011730" y="823077"/>
                  <a:pt x="3000113" y="831502"/>
                </a:cubicBezTo>
                <a:cubicBezTo>
                  <a:pt x="2988497" y="839927"/>
                  <a:pt x="2977567" y="851648"/>
                  <a:pt x="2967322" y="866666"/>
                </a:cubicBezTo>
                <a:cubicBezTo>
                  <a:pt x="2963664" y="871794"/>
                  <a:pt x="2959456" y="882143"/>
                  <a:pt x="2954700" y="897712"/>
                </a:cubicBezTo>
                <a:cubicBezTo>
                  <a:pt x="2952139" y="910532"/>
                  <a:pt x="2950858" y="924908"/>
                  <a:pt x="2950858" y="940840"/>
                </a:cubicBezTo>
                <a:cubicBezTo>
                  <a:pt x="2950858" y="949264"/>
                  <a:pt x="2953145" y="960436"/>
                  <a:pt x="2957718" y="974356"/>
                </a:cubicBezTo>
                <a:cubicBezTo>
                  <a:pt x="2961194" y="984978"/>
                  <a:pt x="2966499" y="995325"/>
                  <a:pt x="2973633" y="1005398"/>
                </a:cubicBezTo>
                <a:cubicBezTo>
                  <a:pt x="2980768" y="1015471"/>
                  <a:pt x="2989274" y="1023896"/>
                  <a:pt x="2999153" y="1030673"/>
                </a:cubicBezTo>
                <a:cubicBezTo>
                  <a:pt x="3009032" y="1037450"/>
                  <a:pt x="3020099" y="1042486"/>
                  <a:pt x="3032355" y="1045782"/>
                </a:cubicBezTo>
                <a:cubicBezTo>
                  <a:pt x="3041502" y="1048346"/>
                  <a:pt x="3053302" y="1049628"/>
                  <a:pt x="3067753" y="1049628"/>
                </a:cubicBezTo>
                <a:cubicBezTo>
                  <a:pt x="3089157" y="1049628"/>
                  <a:pt x="3108502" y="1045649"/>
                  <a:pt x="3125790" y="1037691"/>
                </a:cubicBezTo>
                <a:cubicBezTo>
                  <a:pt x="3143077" y="1029734"/>
                  <a:pt x="3159770" y="1016883"/>
                  <a:pt x="3175868" y="999138"/>
                </a:cubicBezTo>
                <a:cubicBezTo>
                  <a:pt x="3171477" y="995296"/>
                  <a:pt x="3165989" y="990997"/>
                  <a:pt x="3159404" y="986241"/>
                </a:cubicBezTo>
                <a:cubicBezTo>
                  <a:pt x="3149891" y="993010"/>
                  <a:pt x="3141796" y="997812"/>
                  <a:pt x="3135119" y="1000647"/>
                </a:cubicBezTo>
                <a:cubicBezTo>
                  <a:pt x="3128442" y="1003483"/>
                  <a:pt x="3120713" y="1005815"/>
                  <a:pt x="3111932" y="1007645"/>
                </a:cubicBezTo>
                <a:cubicBezTo>
                  <a:pt x="3107176" y="1008559"/>
                  <a:pt x="3097755" y="1009017"/>
                  <a:pt x="3083669" y="1009017"/>
                </a:cubicBezTo>
                <a:lnTo>
                  <a:pt x="3067753" y="1003790"/>
                </a:lnTo>
                <a:cubicBezTo>
                  <a:pt x="3060253" y="1001220"/>
                  <a:pt x="3052981" y="997001"/>
                  <a:pt x="3045939" y="991133"/>
                </a:cubicBezTo>
                <a:cubicBezTo>
                  <a:pt x="3038895" y="985265"/>
                  <a:pt x="3032996" y="978250"/>
                  <a:pt x="3028240" y="970088"/>
                </a:cubicBezTo>
                <a:cubicBezTo>
                  <a:pt x="3023483" y="961926"/>
                  <a:pt x="3019916" y="952480"/>
                  <a:pt x="3017538" y="941749"/>
                </a:cubicBezTo>
                <a:cubicBezTo>
                  <a:pt x="3015160" y="931019"/>
                  <a:pt x="3013971" y="920793"/>
                  <a:pt x="3013971" y="911072"/>
                </a:cubicBezTo>
                <a:cubicBezTo>
                  <a:pt x="3013971" y="909237"/>
                  <a:pt x="3014154" y="907036"/>
                  <a:pt x="3014519" y="904469"/>
                </a:cubicBezTo>
                <a:lnTo>
                  <a:pt x="3038118" y="904469"/>
                </a:lnTo>
                <a:cubicBezTo>
                  <a:pt x="3056594" y="904104"/>
                  <a:pt x="3066473" y="903921"/>
                  <a:pt x="3067753" y="903921"/>
                </a:cubicBezTo>
                <a:cubicBezTo>
                  <a:pt x="3071778" y="903921"/>
                  <a:pt x="3079095" y="904378"/>
                  <a:pt x="3089705" y="905293"/>
                </a:cubicBezTo>
                <a:cubicBezTo>
                  <a:pt x="3118243" y="906893"/>
                  <a:pt x="3136720" y="907694"/>
                  <a:pt x="3145135" y="907694"/>
                </a:cubicBezTo>
                <a:lnTo>
                  <a:pt x="3175593" y="908217"/>
                </a:lnTo>
                <a:cubicBezTo>
                  <a:pt x="3175228" y="894145"/>
                  <a:pt x="3173078" y="882174"/>
                  <a:pt x="3169145" y="872304"/>
                </a:cubicBezTo>
                <a:cubicBezTo>
                  <a:pt x="3165212" y="862434"/>
                  <a:pt x="3160135" y="853844"/>
                  <a:pt x="3153916" y="846534"/>
                </a:cubicBezTo>
                <a:cubicBezTo>
                  <a:pt x="3147696" y="839224"/>
                  <a:pt x="3139464" y="832006"/>
                  <a:pt x="3129219" y="824880"/>
                </a:cubicBezTo>
                <a:cubicBezTo>
                  <a:pt x="3122085" y="819944"/>
                  <a:pt x="3113213" y="816151"/>
                  <a:pt x="3102602" y="813501"/>
                </a:cubicBezTo>
                <a:cubicBezTo>
                  <a:pt x="3091992" y="810851"/>
                  <a:pt x="3078089" y="809526"/>
                  <a:pt x="3060893" y="809526"/>
                </a:cubicBezTo>
                <a:close/>
                <a:moveTo>
                  <a:pt x="3627496" y="808978"/>
                </a:moveTo>
                <a:cubicBezTo>
                  <a:pt x="3604446" y="808978"/>
                  <a:pt x="3583729" y="812911"/>
                  <a:pt x="3565344" y="820777"/>
                </a:cubicBezTo>
                <a:cubicBezTo>
                  <a:pt x="3546959" y="828643"/>
                  <a:pt x="3531730" y="839253"/>
                  <a:pt x="3519656" y="852607"/>
                </a:cubicBezTo>
                <a:cubicBezTo>
                  <a:pt x="3507582" y="865962"/>
                  <a:pt x="3498984" y="880185"/>
                  <a:pt x="3493862" y="895277"/>
                </a:cubicBezTo>
                <a:cubicBezTo>
                  <a:pt x="3488740" y="910369"/>
                  <a:pt x="3486179" y="923860"/>
                  <a:pt x="3486179" y="935751"/>
                </a:cubicBezTo>
                <a:cubicBezTo>
                  <a:pt x="3486179" y="945630"/>
                  <a:pt x="3488237" y="957612"/>
                  <a:pt x="3492353" y="971698"/>
                </a:cubicBezTo>
                <a:cubicBezTo>
                  <a:pt x="3496469" y="985784"/>
                  <a:pt x="3502643" y="997675"/>
                  <a:pt x="3510875" y="1007370"/>
                </a:cubicBezTo>
                <a:cubicBezTo>
                  <a:pt x="3521485" y="1019993"/>
                  <a:pt x="3535754" y="1030145"/>
                  <a:pt x="3553682" y="1037829"/>
                </a:cubicBezTo>
                <a:cubicBezTo>
                  <a:pt x="3571609" y="1045512"/>
                  <a:pt x="3589720" y="1049354"/>
                  <a:pt x="3608013" y="1049354"/>
                </a:cubicBezTo>
                <a:cubicBezTo>
                  <a:pt x="3637100" y="1049354"/>
                  <a:pt x="3661156" y="1042676"/>
                  <a:pt x="3680181" y="1029322"/>
                </a:cubicBezTo>
                <a:cubicBezTo>
                  <a:pt x="3699206" y="1015968"/>
                  <a:pt x="3711189" y="1000144"/>
                  <a:pt x="3716128" y="981851"/>
                </a:cubicBezTo>
                <a:cubicBezTo>
                  <a:pt x="3713567" y="979107"/>
                  <a:pt x="3710182" y="976820"/>
                  <a:pt x="3705975" y="974991"/>
                </a:cubicBezTo>
                <a:cubicBezTo>
                  <a:pt x="3704511" y="974442"/>
                  <a:pt x="3702316" y="973344"/>
                  <a:pt x="3699389" y="971698"/>
                </a:cubicBezTo>
                <a:cubicBezTo>
                  <a:pt x="3697377" y="973893"/>
                  <a:pt x="3693581" y="978192"/>
                  <a:pt x="3688002" y="984595"/>
                </a:cubicBezTo>
                <a:cubicBezTo>
                  <a:pt x="3682422" y="990997"/>
                  <a:pt x="3678626" y="994931"/>
                  <a:pt x="3676614" y="996394"/>
                </a:cubicBezTo>
                <a:cubicBezTo>
                  <a:pt x="3668748" y="1001882"/>
                  <a:pt x="3662528" y="1005449"/>
                  <a:pt x="3657954" y="1007096"/>
                </a:cubicBezTo>
                <a:cubicBezTo>
                  <a:pt x="3650637" y="1009474"/>
                  <a:pt x="3641765" y="1010663"/>
                  <a:pt x="3631338" y="1010663"/>
                </a:cubicBezTo>
                <a:cubicBezTo>
                  <a:pt x="3610300" y="1010663"/>
                  <a:pt x="3591504" y="1001653"/>
                  <a:pt x="3574948" y="983634"/>
                </a:cubicBezTo>
                <a:cubicBezTo>
                  <a:pt x="3558392" y="965615"/>
                  <a:pt x="3550115" y="941331"/>
                  <a:pt x="3550115" y="910781"/>
                </a:cubicBezTo>
                <a:cubicBezTo>
                  <a:pt x="3550115" y="885353"/>
                  <a:pt x="3556883" y="865276"/>
                  <a:pt x="3570420" y="850549"/>
                </a:cubicBezTo>
                <a:cubicBezTo>
                  <a:pt x="3583958" y="835823"/>
                  <a:pt x="3599324" y="828460"/>
                  <a:pt x="3616520" y="828460"/>
                </a:cubicBezTo>
                <a:cubicBezTo>
                  <a:pt x="3623654" y="828460"/>
                  <a:pt x="3629783" y="830289"/>
                  <a:pt x="3634905" y="833948"/>
                </a:cubicBezTo>
                <a:cubicBezTo>
                  <a:pt x="3640027" y="837790"/>
                  <a:pt x="3644234" y="843918"/>
                  <a:pt x="3647527" y="852333"/>
                </a:cubicBezTo>
                <a:cubicBezTo>
                  <a:pt x="3651735" y="864041"/>
                  <a:pt x="3656994" y="872364"/>
                  <a:pt x="3663305" y="877304"/>
                </a:cubicBezTo>
                <a:cubicBezTo>
                  <a:pt x="3669617" y="882243"/>
                  <a:pt x="3676522" y="884712"/>
                  <a:pt x="3684023" y="884712"/>
                </a:cubicBezTo>
                <a:cubicBezTo>
                  <a:pt x="3692804" y="884712"/>
                  <a:pt x="3699709" y="881923"/>
                  <a:pt x="3704740" y="876343"/>
                </a:cubicBezTo>
                <a:cubicBezTo>
                  <a:pt x="3709771" y="870764"/>
                  <a:pt x="3712286" y="863126"/>
                  <a:pt x="3712286" y="853431"/>
                </a:cubicBezTo>
                <a:cubicBezTo>
                  <a:pt x="3712286" y="843552"/>
                  <a:pt x="3706066" y="833674"/>
                  <a:pt x="3693627" y="823795"/>
                </a:cubicBezTo>
                <a:cubicBezTo>
                  <a:pt x="3681187" y="813917"/>
                  <a:pt x="3659144" y="808978"/>
                  <a:pt x="3627496" y="808978"/>
                </a:cubicBezTo>
                <a:close/>
                <a:moveTo>
                  <a:pt x="3360796" y="808978"/>
                </a:moveTo>
                <a:cubicBezTo>
                  <a:pt x="3337746" y="808978"/>
                  <a:pt x="3317029" y="812911"/>
                  <a:pt x="3298644" y="820777"/>
                </a:cubicBezTo>
                <a:cubicBezTo>
                  <a:pt x="3280259" y="828643"/>
                  <a:pt x="3265030" y="839253"/>
                  <a:pt x="3252956" y="852607"/>
                </a:cubicBezTo>
                <a:cubicBezTo>
                  <a:pt x="3240882" y="865962"/>
                  <a:pt x="3232284" y="880185"/>
                  <a:pt x="3227162" y="895277"/>
                </a:cubicBezTo>
                <a:cubicBezTo>
                  <a:pt x="3222040" y="910369"/>
                  <a:pt x="3219479" y="923860"/>
                  <a:pt x="3219479" y="935751"/>
                </a:cubicBezTo>
                <a:cubicBezTo>
                  <a:pt x="3219479" y="945630"/>
                  <a:pt x="3221537" y="957612"/>
                  <a:pt x="3225653" y="971698"/>
                </a:cubicBezTo>
                <a:cubicBezTo>
                  <a:pt x="3229769" y="985784"/>
                  <a:pt x="3235943" y="997675"/>
                  <a:pt x="3244175" y="1007370"/>
                </a:cubicBezTo>
                <a:cubicBezTo>
                  <a:pt x="3254785" y="1019993"/>
                  <a:pt x="3269054" y="1030145"/>
                  <a:pt x="3286982" y="1037829"/>
                </a:cubicBezTo>
                <a:cubicBezTo>
                  <a:pt x="3304910" y="1045512"/>
                  <a:pt x="3323020" y="1049354"/>
                  <a:pt x="3341313" y="1049354"/>
                </a:cubicBezTo>
                <a:cubicBezTo>
                  <a:pt x="3370400" y="1049354"/>
                  <a:pt x="3394456" y="1042676"/>
                  <a:pt x="3413481" y="1029322"/>
                </a:cubicBezTo>
                <a:cubicBezTo>
                  <a:pt x="3432506" y="1015968"/>
                  <a:pt x="3444488" y="1000144"/>
                  <a:pt x="3449428" y="981851"/>
                </a:cubicBezTo>
                <a:cubicBezTo>
                  <a:pt x="3446867" y="979107"/>
                  <a:pt x="3443482" y="976820"/>
                  <a:pt x="3439275" y="974991"/>
                </a:cubicBezTo>
                <a:cubicBezTo>
                  <a:pt x="3437811" y="974442"/>
                  <a:pt x="3435616" y="973344"/>
                  <a:pt x="3432689" y="971698"/>
                </a:cubicBezTo>
                <a:cubicBezTo>
                  <a:pt x="3430677" y="973893"/>
                  <a:pt x="3426881" y="978192"/>
                  <a:pt x="3421302" y="984595"/>
                </a:cubicBezTo>
                <a:cubicBezTo>
                  <a:pt x="3415722" y="990997"/>
                  <a:pt x="3411926" y="994931"/>
                  <a:pt x="3409914" y="996394"/>
                </a:cubicBezTo>
                <a:cubicBezTo>
                  <a:pt x="3402048" y="1001882"/>
                  <a:pt x="3395828" y="1005449"/>
                  <a:pt x="3391255" y="1007096"/>
                </a:cubicBezTo>
                <a:cubicBezTo>
                  <a:pt x="3383937" y="1009474"/>
                  <a:pt x="3375065" y="1010663"/>
                  <a:pt x="3364638" y="1010663"/>
                </a:cubicBezTo>
                <a:cubicBezTo>
                  <a:pt x="3343600" y="1010663"/>
                  <a:pt x="3324804" y="1001653"/>
                  <a:pt x="3308248" y="983634"/>
                </a:cubicBezTo>
                <a:cubicBezTo>
                  <a:pt x="3291693" y="965615"/>
                  <a:pt x="3283415" y="941331"/>
                  <a:pt x="3283415" y="910781"/>
                </a:cubicBezTo>
                <a:cubicBezTo>
                  <a:pt x="3283415" y="885353"/>
                  <a:pt x="3290183" y="865276"/>
                  <a:pt x="3303720" y="850549"/>
                </a:cubicBezTo>
                <a:cubicBezTo>
                  <a:pt x="3317258" y="835823"/>
                  <a:pt x="3332624" y="828460"/>
                  <a:pt x="3349820" y="828460"/>
                </a:cubicBezTo>
                <a:cubicBezTo>
                  <a:pt x="3356954" y="828460"/>
                  <a:pt x="3363083" y="830289"/>
                  <a:pt x="3368205" y="833948"/>
                </a:cubicBezTo>
                <a:cubicBezTo>
                  <a:pt x="3373327" y="837790"/>
                  <a:pt x="3377534" y="843918"/>
                  <a:pt x="3380827" y="852333"/>
                </a:cubicBezTo>
                <a:cubicBezTo>
                  <a:pt x="3385035" y="864041"/>
                  <a:pt x="3390294" y="872364"/>
                  <a:pt x="3396606" y="877304"/>
                </a:cubicBezTo>
                <a:cubicBezTo>
                  <a:pt x="3402917" y="882243"/>
                  <a:pt x="3409822" y="884712"/>
                  <a:pt x="3417323" y="884712"/>
                </a:cubicBezTo>
                <a:cubicBezTo>
                  <a:pt x="3426104" y="884712"/>
                  <a:pt x="3433009" y="881923"/>
                  <a:pt x="3438040" y="876343"/>
                </a:cubicBezTo>
                <a:cubicBezTo>
                  <a:pt x="3443071" y="870764"/>
                  <a:pt x="3445586" y="863126"/>
                  <a:pt x="3445586" y="853431"/>
                </a:cubicBezTo>
                <a:cubicBezTo>
                  <a:pt x="3445586" y="843552"/>
                  <a:pt x="3439366" y="833674"/>
                  <a:pt x="3426927" y="823795"/>
                </a:cubicBezTo>
                <a:cubicBezTo>
                  <a:pt x="3414487" y="813917"/>
                  <a:pt x="3392444" y="808978"/>
                  <a:pt x="3360796" y="808978"/>
                </a:cubicBezTo>
                <a:close/>
                <a:moveTo>
                  <a:pt x="4117303" y="800746"/>
                </a:moveTo>
                <a:cubicBezTo>
                  <a:pt x="4109071" y="810624"/>
                  <a:pt x="4100748" y="818033"/>
                  <a:pt x="4092333" y="822972"/>
                </a:cubicBezTo>
                <a:cubicBezTo>
                  <a:pt x="4081357" y="829375"/>
                  <a:pt x="4067454" y="834314"/>
                  <a:pt x="4050624" y="837790"/>
                </a:cubicBezTo>
                <a:cubicBezTo>
                  <a:pt x="4045867" y="838887"/>
                  <a:pt x="4041751" y="839894"/>
                  <a:pt x="4038276" y="840808"/>
                </a:cubicBezTo>
                <a:lnTo>
                  <a:pt x="4038276" y="852059"/>
                </a:lnTo>
                <a:cubicBezTo>
                  <a:pt x="4054923" y="856806"/>
                  <a:pt x="4065213" y="861235"/>
                  <a:pt x="4069146" y="865346"/>
                </a:cubicBezTo>
                <a:cubicBezTo>
                  <a:pt x="4073079" y="869456"/>
                  <a:pt x="4075045" y="875803"/>
                  <a:pt x="4075045" y="884387"/>
                </a:cubicBezTo>
                <a:lnTo>
                  <a:pt x="4075045" y="890959"/>
                </a:lnTo>
                <a:lnTo>
                  <a:pt x="4075320" y="920278"/>
                </a:lnTo>
                <a:lnTo>
                  <a:pt x="4075045" y="948494"/>
                </a:lnTo>
                <a:lnTo>
                  <a:pt x="4075045" y="964383"/>
                </a:lnTo>
                <a:cubicBezTo>
                  <a:pt x="4074314" y="995797"/>
                  <a:pt x="4073811" y="1012416"/>
                  <a:pt x="4073536" y="1014243"/>
                </a:cubicBezTo>
                <a:cubicBezTo>
                  <a:pt x="4073262" y="1016069"/>
                  <a:pt x="4072484" y="1017257"/>
                  <a:pt x="4071204" y="1017806"/>
                </a:cubicBezTo>
                <a:cubicBezTo>
                  <a:pt x="4064801" y="1020910"/>
                  <a:pt x="4056203" y="1022828"/>
                  <a:pt x="4045410" y="1023560"/>
                </a:cubicBezTo>
                <a:cubicBezTo>
                  <a:pt x="4042849" y="1023746"/>
                  <a:pt x="4040837" y="1024212"/>
                  <a:pt x="4039373" y="1024957"/>
                </a:cubicBezTo>
                <a:cubicBezTo>
                  <a:pt x="4038459" y="1028062"/>
                  <a:pt x="4038001" y="1030437"/>
                  <a:pt x="4038001" y="1032083"/>
                </a:cubicBezTo>
                <a:cubicBezTo>
                  <a:pt x="4038367" y="1035919"/>
                  <a:pt x="4038733" y="1039298"/>
                  <a:pt x="4039099" y="1042219"/>
                </a:cubicBezTo>
                <a:lnTo>
                  <a:pt x="4047057" y="1042493"/>
                </a:lnTo>
                <a:cubicBezTo>
                  <a:pt x="4067368" y="1040664"/>
                  <a:pt x="4084658" y="1039750"/>
                  <a:pt x="4098927" y="1039750"/>
                </a:cubicBezTo>
                <a:lnTo>
                  <a:pt x="4128845" y="1039998"/>
                </a:lnTo>
                <a:cubicBezTo>
                  <a:pt x="4145129" y="1041479"/>
                  <a:pt x="4154277" y="1042219"/>
                  <a:pt x="4156290" y="1042219"/>
                </a:cubicBezTo>
                <a:cubicBezTo>
                  <a:pt x="4157570" y="1042219"/>
                  <a:pt x="4159674" y="1042128"/>
                  <a:pt x="4162601" y="1041945"/>
                </a:cubicBezTo>
                <a:cubicBezTo>
                  <a:pt x="4164050" y="1037563"/>
                  <a:pt x="4164775" y="1034184"/>
                  <a:pt x="4164775" y="1031809"/>
                </a:cubicBezTo>
                <a:cubicBezTo>
                  <a:pt x="4164775" y="1030531"/>
                  <a:pt x="4164503" y="1028340"/>
                  <a:pt x="4163960" y="1025236"/>
                </a:cubicBezTo>
                <a:cubicBezTo>
                  <a:pt x="4160516" y="1023458"/>
                  <a:pt x="4155439" y="1021859"/>
                  <a:pt x="4148731" y="1020438"/>
                </a:cubicBezTo>
                <a:cubicBezTo>
                  <a:pt x="4145104" y="1019727"/>
                  <a:pt x="4140752" y="1018572"/>
                  <a:pt x="4135675" y="1016974"/>
                </a:cubicBezTo>
                <a:lnTo>
                  <a:pt x="4134312" y="1012858"/>
                </a:lnTo>
                <a:cubicBezTo>
                  <a:pt x="4133766" y="1009565"/>
                  <a:pt x="4133493" y="1007187"/>
                  <a:pt x="4133493" y="1005724"/>
                </a:cubicBezTo>
                <a:lnTo>
                  <a:pt x="4133219" y="964563"/>
                </a:lnTo>
                <a:lnTo>
                  <a:pt x="4132395" y="885810"/>
                </a:lnTo>
                <a:cubicBezTo>
                  <a:pt x="4133493" y="882334"/>
                  <a:pt x="4134042" y="879773"/>
                  <a:pt x="4134042" y="878127"/>
                </a:cubicBezTo>
                <a:lnTo>
                  <a:pt x="4134042" y="875383"/>
                </a:lnTo>
                <a:lnTo>
                  <a:pt x="4133493" y="872639"/>
                </a:lnTo>
                <a:cubicBezTo>
                  <a:pt x="4133493" y="871541"/>
                  <a:pt x="4133584" y="869895"/>
                  <a:pt x="4133768" y="867700"/>
                </a:cubicBezTo>
                <a:cubicBezTo>
                  <a:pt x="4135419" y="862212"/>
                  <a:pt x="4141747" y="855946"/>
                  <a:pt x="4152750" y="848903"/>
                </a:cubicBezTo>
                <a:cubicBezTo>
                  <a:pt x="4163754" y="841860"/>
                  <a:pt x="4176684" y="838339"/>
                  <a:pt x="4191542" y="838339"/>
                </a:cubicBezTo>
                <a:cubicBezTo>
                  <a:pt x="4202912" y="838339"/>
                  <a:pt x="4212679" y="841128"/>
                  <a:pt x="4220841" y="846708"/>
                </a:cubicBezTo>
                <a:cubicBezTo>
                  <a:pt x="4229003" y="852287"/>
                  <a:pt x="4234367" y="859468"/>
                  <a:pt x="4236934" y="868248"/>
                </a:cubicBezTo>
                <a:cubicBezTo>
                  <a:pt x="4238952" y="875017"/>
                  <a:pt x="4239961" y="892670"/>
                  <a:pt x="4239961" y="921208"/>
                </a:cubicBezTo>
                <a:lnTo>
                  <a:pt x="4239138" y="936026"/>
                </a:lnTo>
                <a:lnTo>
                  <a:pt x="4239412" y="991729"/>
                </a:lnTo>
                <a:cubicBezTo>
                  <a:pt x="4239412" y="1002888"/>
                  <a:pt x="4238958" y="1010297"/>
                  <a:pt x="4238049" y="1013956"/>
                </a:cubicBezTo>
                <a:cubicBezTo>
                  <a:pt x="4237686" y="1015602"/>
                  <a:pt x="4236505" y="1017614"/>
                  <a:pt x="4234507" y="1019993"/>
                </a:cubicBezTo>
                <a:cubicBezTo>
                  <a:pt x="4233041" y="1020541"/>
                  <a:pt x="4231850" y="1020907"/>
                  <a:pt x="4230936" y="1021090"/>
                </a:cubicBezTo>
                <a:cubicBezTo>
                  <a:pt x="4216653" y="1022122"/>
                  <a:pt x="4206764" y="1023411"/>
                  <a:pt x="4201270" y="1024957"/>
                </a:cubicBezTo>
                <a:lnTo>
                  <a:pt x="4201819" y="1041383"/>
                </a:lnTo>
                <a:lnTo>
                  <a:pt x="4206724" y="1042219"/>
                </a:lnTo>
                <a:cubicBezTo>
                  <a:pt x="4224254" y="1040573"/>
                  <a:pt x="4236579" y="1039750"/>
                  <a:pt x="4243700" y="1039750"/>
                </a:cubicBezTo>
                <a:lnTo>
                  <a:pt x="4273009" y="1040298"/>
                </a:lnTo>
                <a:cubicBezTo>
                  <a:pt x="4286887" y="1040481"/>
                  <a:pt x="4300308" y="1041213"/>
                  <a:pt x="4313273" y="1042493"/>
                </a:cubicBezTo>
                <a:lnTo>
                  <a:pt x="4319023" y="1042768"/>
                </a:lnTo>
                <a:lnTo>
                  <a:pt x="4329978" y="1042768"/>
                </a:lnTo>
                <a:lnTo>
                  <a:pt x="4337922" y="1043042"/>
                </a:lnTo>
                <a:cubicBezTo>
                  <a:pt x="4338654" y="1039890"/>
                  <a:pt x="4339020" y="1037664"/>
                  <a:pt x="4339020" y="1036367"/>
                </a:cubicBezTo>
                <a:cubicBezTo>
                  <a:pt x="4339020" y="1033954"/>
                  <a:pt x="4338288" y="1030616"/>
                  <a:pt x="4336825" y="1026351"/>
                </a:cubicBezTo>
                <a:lnTo>
                  <a:pt x="4328318" y="1023560"/>
                </a:lnTo>
                <a:cubicBezTo>
                  <a:pt x="4314050" y="1022096"/>
                  <a:pt x="4305086" y="1019627"/>
                  <a:pt x="4301427" y="1016151"/>
                </a:cubicBezTo>
                <a:cubicBezTo>
                  <a:pt x="4299049" y="1013956"/>
                  <a:pt x="4297860" y="1006821"/>
                  <a:pt x="4297860" y="994748"/>
                </a:cubicBezTo>
                <a:lnTo>
                  <a:pt x="4298134" y="970326"/>
                </a:lnTo>
                <a:lnTo>
                  <a:pt x="4298134" y="942886"/>
                </a:lnTo>
                <a:lnTo>
                  <a:pt x="4298683" y="914073"/>
                </a:lnTo>
                <a:lnTo>
                  <a:pt x="4297860" y="878950"/>
                </a:lnTo>
                <a:lnTo>
                  <a:pt x="4298408" y="870992"/>
                </a:lnTo>
                <a:cubicBezTo>
                  <a:pt x="4306641" y="859376"/>
                  <a:pt x="4316062" y="850710"/>
                  <a:pt x="4326672" y="844993"/>
                </a:cubicBezTo>
                <a:cubicBezTo>
                  <a:pt x="4337282" y="839276"/>
                  <a:pt x="4347709" y="836418"/>
                  <a:pt x="4357954" y="836418"/>
                </a:cubicBezTo>
                <a:cubicBezTo>
                  <a:pt x="4364539" y="836418"/>
                  <a:pt x="4370851" y="837970"/>
                  <a:pt x="4376888" y="841076"/>
                </a:cubicBezTo>
                <a:cubicBezTo>
                  <a:pt x="4382924" y="844182"/>
                  <a:pt x="4387726" y="848155"/>
                  <a:pt x="4391294" y="852995"/>
                </a:cubicBezTo>
                <a:cubicBezTo>
                  <a:pt x="4394861" y="857836"/>
                  <a:pt x="4397559" y="864503"/>
                  <a:pt x="4399388" y="872997"/>
                </a:cubicBezTo>
                <a:cubicBezTo>
                  <a:pt x="4401218" y="881490"/>
                  <a:pt x="4402224" y="892221"/>
                  <a:pt x="4402407" y="905190"/>
                </a:cubicBezTo>
                <a:lnTo>
                  <a:pt x="4403779" y="982455"/>
                </a:lnTo>
                <a:cubicBezTo>
                  <a:pt x="4403779" y="997433"/>
                  <a:pt x="4403321" y="1007204"/>
                  <a:pt x="4402407" y="1011769"/>
                </a:cubicBezTo>
                <a:cubicBezTo>
                  <a:pt x="4402041" y="1013596"/>
                  <a:pt x="4400669" y="1015696"/>
                  <a:pt x="4398291" y="1018072"/>
                </a:cubicBezTo>
                <a:cubicBezTo>
                  <a:pt x="4384937" y="1023082"/>
                  <a:pt x="4377070" y="1026214"/>
                  <a:pt x="4374692" y="1027466"/>
                </a:cubicBezTo>
                <a:lnTo>
                  <a:pt x="4374418" y="1031290"/>
                </a:lnTo>
                <a:cubicBezTo>
                  <a:pt x="4374418" y="1034023"/>
                  <a:pt x="4375058" y="1037666"/>
                  <a:pt x="4376339" y="1042219"/>
                </a:cubicBezTo>
                <a:cubicBezTo>
                  <a:pt x="4392620" y="1040573"/>
                  <a:pt x="4414572" y="1039750"/>
                  <a:pt x="4442195" y="1039750"/>
                </a:cubicBezTo>
                <a:cubicBezTo>
                  <a:pt x="4453537" y="1039750"/>
                  <a:pt x="4462912" y="1040161"/>
                  <a:pt x="4470321" y="1040984"/>
                </a:cubicBezTo>
                <a:cubicBezTo>
                  <a:pt x="4477730" y="1041807"/>
                  <a:pt x="4482166" y="1042219"/>
                  <a:pt x="4483630" y="1042219"/>
                </a:cubicBezTo>
                <a:cubicBezTo>
                  <a:pt x="4485825" y="1042219"/>
                  <a:pt x="4489484" y="1041756"/>
                  <a:pt x="4494606" y="1040830"/>
                </a:cubicBezTo>
                <a:lnTo>
                  <a:pt x="4494880" y="1035282"/>
                </a:lnTo>
                <a:cubicBezTo>
                  <a:pt x="4494331" y="1033050"/>
                  <a:pt x="4493874" y="1030258"/>
                  <a:pt x="4493508" y="1026908"/>
                </a:cubicBezTo>
                <a:cubicBezTo>
                  <a:pt x="4490216" y="1024942"/>
                  <a:pt x="4486740" y="1023690"/>
                  <a:pt x="4483081" y="1023152"/>
                </a:cubicBezTo>
                <a:cubicBezTo>
                  <a:pt x="4477959" y="1022258"/>
                  <a:pt x="4471830" y="1020290"/>
                  <a:pt x="4464696" y="1017249"/>
                </a:cubicBezTo>
                <a:cubicBezTo>
                  <a:pt x="4462501" y="1013778"/>
                  <a:pt x="4461403" y="1010216"/>
                  <a:pt x="4461403" y="1006560"/>
                </a:cubicBezTo>
                <a:lnTo>
                  <a:pt x="4461403" y="985461"/>
                </a:lnTo>
                <a:cubicBezTo>
                  <a:pt x="4461952" y="963537"/>
                  <a:pt x="4462226" y="948099"/>
                  <a:pt x="4462226" y="939147"/>
                </a:cubicBezTo>
                <a:lnTo>
                  <a:pt x="4462226" y="895573"/>
                </a:lnTo>
                <a:cubicBezTo>
                  <a:pt x="4462226" y="869084"/>
                  <a:pt x="4454819" y="848075"/>
                  <a:pt x="4440004" y="832546"/>
                </a:cubicBezTo>
                <a:cubicBezTo>
                  <a:pt x="4425190" y="817200"/>
                  <a:pt x="4405069" y="809526"/>
                  <a:pt x="4379644" y="809526"/>
                </a:cubicBezTo>
                <a:cubicBezTo>
                  <a:pt x="4370315" y="809526"/>
                  <a:pt x="4360392" y="810843"/>
                  <a:pt x="4349876" y="813477"/>
                </a:cubicBezTo>
                <a:cubicBezTo>
                  <a:pt x="4339360" y="816111"/>
                  <a:pt x="4331084" y="819155"/>
                  <a:pt x="4325047" y="822608"/>
                </a:cubicBezTo>
                <a:cubicBezTo>
                  <a:pt x="4316266" y="827693"/>
                  <a:pt x="4305383" y="836504"/>
                  <a:pt x="4292397" y="849040"/>
                </a:cubicBezTo>
                <a:cubicBezTo>
                  <a:pt x="4283431" y="834405"/>
                  <a:pt x="4272224" y="823978"/>
                  <a:pt x="4258777" y="817758"/>
                </a:cubicBezTo>
                <a:cubicBezTo>
                  <a:pt x="4245330" y="811539"/>
                  <a:pt x="4231379" y="808429"/>
                  <a:pt x="4216924" y="808429"/>
                </a:cubicBezTo>
                <a:cubicBezTo>
                  <a:pt x="4201921" y="808429"/>
                  <a:pt x="4188610" y="810624"/>
                  <a:pt x="4176992" y="815014"/>
                </a:cubicBezTo>
                <a:cubicBezTo>
                  <a:pt x="4165374" y="819405"/>
                  <a:pt x="4150875" y="828460"/>
                  <a:pt x="4133493" y="842180"/>
                </a:cubicBezTo>
                <a:lnTo>
                  <a:pt x="4132944" y="837241"/>
                </a:lnTo>
                <a:lnTo>
                  <a:pt x="4133219" y="827088"/>
                </a:lnTo>
                <a:lnTo>
                  <a:pt x="4132395" y="805136"/>
                </a:lnTo>
                <a:lnTo>
                  <a:pt x="4132395" y="800746"/>
                </a:lnTo>
                <a:close/>
                <a:moveTo>
                  <a:pt x="5919449" y="798001"/>
                </a:moveTo>
                <a:lnTo>
                  <a:pt x="5937834" y="798001"/>
                </a:lnTo>
                <a:cubicBezTo>
                  <a:pt x="5938566" y="820685"/>
                  <a:pt x="5938932" y="850138"/>
                  <a:pt x="5938932" y="886359"/>
                </a:cubicBezTo>
                <a:lnTo>
                  <a:pt x="5937011" y="998315"/>
                </a:lnTo>
                <a:cubicBezTo>
                  <a:pt x="5937011" y="1005998"/>
                  <a:pt x="5937377" y="1012950"/>
                  <a:pt x="5938108" y="1019169"/>
                </a:cubicBezTo>
                <a:cubicBezTo>
                  <a:pt x="5943779" y="1021182"/>
                  <a:pt x="5953018" y="1023194"/>
                  <a:pt x="5965823" y="1025206"/>
                </a:cubicBezTo>
                <a:cubicBezTo>
                  <a:pt x="5970762" y="1025938"/>
                  <a:pt x="5974695" y="1026853"/>
                  <a:pt x="5977622" y="1027950"/>
                </a:cubicBezTo>
                <a:lnTo>
                  <a:pt x="5977073" y="1043042"/>
                </a:lnTo>
                <a:cubicBezTo>
                  <a:pt x="5972143" y="1043225"/>
                  <a:pt x="5968491" y="1043317"/>
                  <a:pt x="5966119" y="1043317"/>
                </a:cubicBezTo>
                <a:cubicBezTo>
                  <a:pt x="5963381" y="1043317"/>
                  <a:pt x="5959182" y="1043134"/>
                  <a:pt x="5953522" y="1042768"/>
                </a:cubicBezTo>
                <a:cubicBezTo>
                  <a:pt x="5934897" y="1041853"/>
                  <a:pt x="5909974" y="1041396"/>
                  <a:pt x="5878752" y="1041396"/>
                </a:cubicBezTo>
                <a:cubicBezTo>
                  <a:pt x="5869808" y="1041396"/>
                  <a:pt x="5861137" y="1041716"/>
                  <a:pt x="5852737" y="1042356"/>
                </a:cubicBezTo>
                <a:cubicBezTo>
                  <a:pt x="5844338" y="1042997"/>
                  <a:pt x="5838586" y="1043317"/>
                  <a:pt x="5835482" y="1043317"/>
                </a:cubicBezTo>
                <a:lnTo>
                  <a:pt x="5834933" y="1025481"/>
                </a:lnTo>
                <a:lnTo>
                  <a:pt x="5865941" y="1021365"/>
                </a:lnTo>
                <a:cubicBezTo>
                  <a:pt x="5870514" y="1020084"/>
                  <a:pt x="5873670" y="1018209"/>
                  <a:pt x="5875408" y="1015739"/>
                </a:cubicBezTo>
                <a:cubicBezTo>
                  <a:pt x="5877145" y="1013270"/>
                  <a:pt x="5878014" y="1007736"/>
                  <a:pt x="5878014" y="999138"/>
                </a:cubicBezTo>
                <a:lnTo>
                  <a:pt x="5878014" y="996120"/>
                </a:lnTo>
                <a:cubicBezTo>
                  <a:pt x="5878014" y="993924"/>
                  <a:pt x="5878152" y="989945"/>
                  <a:pt x="5878426" y="984183"/>
                </a:cubicBezTo>
                <a:cubicBezTo>
                  <a:pt x="5878700" y="978421"/>
                  <a:pt x="5878838" y="973344"/>
                  <a:pt x="5878838" y="968954"/>
                </a:cubicBezTo>
                <a:cubicBezTo>
                  <a:pt x="5878838" y="965478"/>
                  <a:pt x="5878563" y="958801"/>
                  <a:pt x="5878014" y="948923"/>
                </a:cubicBezTo>
                <a:lnTo>
                  <a:pt x="5878426" y="935202"/>
                </a:lnTo>
                <a:lnTo>
                  <a:pt x="5878014" y="922305"/>
                </a:lnTo>
                <a:lnTo>
                  <a:pt x="5878838" y="877578"/>
                </a:lnTo>
                <a:cubicBezTo>
                  <a:pt x="5878838" y="871907"/>
                  <a:pt x="5878285" y="866053"/>
                  <a:pt x="5877178" y="860016"/>
                </a:cubicBezTo>
                <a:cubicBezTo>
                  <a:pt x="5875155" y="857272"/>
                  <a:pt x="5871472" y="854894"/>
                  <a:pt x="5866129" y="852882"/>
                </a:cubicBezTo>
                <a:cubicBezTo>
                  <a:pt x="5860787" y="850870"/>
                  <a:pt x="5851486" y="849406"/>
                  <a:pt x="5838226" y="848491"/>
                </a:cubicBezTo>
                <a:lnTo>
                  <a:pt x="5838226" y="833125"/>
                </a:lnTo>
                <a:cubicBezTo>
                  <a:pt x="5857068" y="832027"/>
                  <a:pt x="5873624" y="828094"/>
                  <a:pt x="5887893" y="821326"/>
                </a:cubicBezTo>
                <a:cubicBezTo>
                  <a:pt x="5897588" y="816935"/>
                  <a:pt x="5908107" y="809160"/>
                  <a:pt x="5919449" y="798001"/>
                </a:cubicBezTo>
                <a:close/>
                <a:moveTo>
                  <a:pt x="6390918" y="797178"/>
                </a:moveTo>
                <a:lnTo>
                  <a:pt x="6390369" y="828190"/>
                </a:lnTo>
                <a:cubicBezTo>
                  <a:pt x="6390003" y="831300"/>
                  <a:pt x="6389820" y="833771"/>
                  <a:pt x="6389820" y="835603"/>
                </a:cubicBezTo>
                <a:cubicBezTo>
                  <a:pt x="6389820" y="837067"/>
                  <a:pt x="6390003" y="841274"/>
                  <a:pt x="6390369" y="848226"/>
                </a:cubicBezTo>
                <a:cubicBezTo>
                  <a:pt x="6405527" y="835051"/>
                  <a:pt x="6419316" y="825903"/>
                  <a:pt x="6431735" y="820781"/>
                </a:cubicBezTo>
                <a:cubicBezTo>
                  <a:pt x="6447988" y="814010"/>
                  <a:pt x="6463420" y="810624"/>
                  <a:pt x="6478032" y="810624"/>
                </a:cubicBezTo>
                <a:cubicBezTo>
                  <a:pt x="6495199" y="810624"/>
                  <a:pt x="6510266" y="814885"/>
                  <a:pt x="6523233" y="823407"/>
                </a:cubicBezTo>
                <a:cubicBezTo>
                  <a:pt x="6536200" y="831929"/>
                  <a:pt x="6544692" y="841781"/>
                  <a:pt x="6548710" y="852961"/>
                </a:cubicBezTo>
                <a:cubicBezTo>
                  <a:pt x="6552727" y="864142"/>
                  <a:pt x="6554736" y="886686"/>
                  <a:pt x="6554736" y="920595"/>
                </a:cubicBezTo>
                <a:lnTo>
                  <a:pt x="6553638" y="1010217"/>
                </a:lnTo>
                <a:cubicBezTo>
                  <a:pt x="6553638" y="1014433"/>
                  <a:pt x="6554370" y="1017916"/>
                  <a:pt x="6555833" y="1020666"/>
                </a:cubicBezTo>
                <a:cubicBezTo>
                  <a:pt x="6557663" y="1021909"/>
                  <a:pt x="6562693" y="1023201"/>
                  <a:pt x="6570926" y="1024542"/>
                </a:cubicBezTo>
                <a:lnTo>
                  <a:pt x="6584371" y="1027127"/>
                </a:lnTo>
                <a:cubicBezTo>
                  <a:pt x="6586018" y="1029468"/>
                  <a:pt x="6586841" y="1032349"/>
                  <a:pt x="6586841" y="1035771"/>
                </a:cubicBezTo>
                <a:cubicBezTo>
                  <a:pt x="6586841" y="1037934"/>
                  <a:pt x="6586750" y="1040907"/>
                  <a:pt x="6586566" y="1044689"/>
                </a:cubicBezTo>
                <a:lnTo>
                  <a:pt x="6532784" y="1040847"/>
                </a:lnTo>
                <a:lnTo>
                  <a:pt x="6516868" y="1041396"/>
                </a:lnTo>
                <a:lnTo>
                  <a:pt x="6504246" y="1041396"/>
                </a:lnTo>
                <a:lnTo>
                  <a:pt x="6468025" y="1043866"/>
                </a:lnTo>
                <a:lnTo>
                  <a:pt x="6458695" y="1043866"/>
                </a:lnTo>
                <a:cubicBezTo>
                  <a:pt x="6458512" y="1041565"/>
                  <a:pt x="6458421" y="1039795"/>
                  <a:pt x="6458421" y="1038558"/>
                </a:cubicBezTo>
                <a:cubicBezTo>
                  <a:pt x="6458421" y="1035371"/>
                  <a:pt x="6458605" y="1031919"/>
                  <a:pt x="6458974" y="1028203"/>
                </a:cubicBezTo>
                <a:cubicBezTo>
                  <a:pt x="6461535" y="1027654"/>
                  <a:pt x="6467936" y="1026738"/>
                  <a:pt x="6478178" y="1025455"/>
                </a:cubicBezTo>
                <a:cubicBezTo>
                  <a:pt x="6480922" y="1025089"/>
                  <a:pt x="6483940" y="1024449"/>
                  <a:pt x="6487233" y="1023534"/>
                </a:cubicBezTo>
                <a:cubicBezTo>
                  <a:pt x="6490891" y="1022068"/>
                  <a:pt x="6492995" y="1020601"/>
                  <a:pt x="6493544" y="1019135"/>
                </a:cubicBezTo>
                <a:cubicBezTo>
                  <a:pt x="6495007" y="1016022"/>
                  <a:pt x="6495739" y="1010070"/>
                  <a:pt x="6495739" y="1001277"/>
                </a:cubicBezTo>
                <a:cubicBezTo>
                  <a:pt x="6495739" y="985888"/>
                  <a:pt x="6495648" y="974072"/>
                  <a:pt x="6495465" y="965828"/>
                </a:cubicBezTo>
                <a:lnTo>
                  <a:pt x="6495739" y="933955"/>
                </a:lnTo>
                <a:cubicBezTo>
                  <a:pt x="6495739" y="895304"/>
                  <a:pt x="6493277" y="871215"/>
                  <a:pt x="6488352" y="861688"/>
                </a:cubicBezTo>
                <a:cubicBezTo>
                  <a:pt x="6481418" y="847951"/>
                  <a:pt x="6471017" y="841082"/>
                  <a:pt x="6457152" y="841082"/>
                </a:cubicBezTo>
                <a:cubicBezTo>
                  <a:pt x="6446933" y="841082"/>
                  <a:pt x="6436350" y="843693"/>
                  <a:pt x="6425402" y="848914"/>
                </a:cubicBezTo>
                <a:cubicBezTo>
                  <a:pt x="6414455" y="854135"/>
                  <a:pt x="6403143" y="862059"/>
                  <a:pt x="6391467" y="872686"/>
                </a:cubicBezTo>
                <a:lnTo>
                  <a:pt x="6390918" y="877351"/>
                </a:lnTo>
                <a:lnTo>
                  <a:pt x="6391467" y="894642"/>
                </a:lnTo>
                <a:lnTo>
                  <a:pt x="6390918" y="913027"/>
                </a:lnTo>
                <a:lnTo>
                  <a:pt x="6392020" y="956940"/>
                </a:lnTo>
                <a:lnTo>
                  <a:pt x="6391467" y="963800"/>
                </a:lnTo>
                <a:cubicBezTo>
                  <a:pt x="6391467" y="993624"/>
                  <a:pt x="6392666" y="1010457"/>
                  <a:pt x="6395064" y="1014299"/>
                </a:cubicBezTo>
                <a:cubicBezTo>
                  <a:pt x="6397462" y="1018140"/>
                  <a:pt x="6406596" y="1022416"/>
                  <a:pt x="6422465" y="1027127"/>
                </a:cubicBezTo>
                <a:cubicBezTo>
                  <a:pt x="6423020" y="1030237"/>
                  <a:pt x="6423297" y="1032524"/>
                  <a:pt x="6423297" y="1033987"/>
                </a:cubicBezTo>
                <a:cubicBezTo>
                  <a:pt x="6423297" y="1036182"/>
                  <a:pt x="6422651" y="1039567"/>
                  <a:pt x="6421359" y="1044140"/>
                </a:cubicBezTo>
                <a:cubicBezTo>
                  <a:pt x="6415677" y="1044323"/>
                  <a:pt x="6410911" y="1044414"/>
                  <a:pt x="6407061" y="1044414"/>
                </a:cubicBezTo>
                <a:cubicBezTo>
                  <a:pt x="6403210" y="1044414"/>
                  <a:pt x="6397161" y="1043797"/>
                  <a:pt x="6388911" y="1042562"/>
                </a:cubicBezTo>
                <a:lnTo>
                  <a:pt x="6359490" y="1041945"/>
                </a:lnTo>
                <a:cubicBezTo>
                  <a:pt x="6344827" y="1041945"/>
                  <a:pt x="6323655" y="1042585"/>
                  <a:pt x="6295975" y="1043866"/>
                </a:cubicBezTo>
                <a:cubicBezTo>
                  <a:pt x="6295243" y="1042065"/>
                  <a:pt x="6294877" y="1040174"/>
                  <a:pt x="6294877" y="1038193"/>
                </a:cubicBezTo>
                <a:cubicBezTo>
                  <a:pt x="6294877" y="1036753"/>
                  <a:pt x="6294969" y="1033871"/>
                  <a:pt x="6295152" y="1029549"/>
                </a:cubicBezTo>
                <a:cubicBezTo>
                  <a:pt x="6299908" y="1027351"/>
                  <a:pt x="6304298" y="1025886"/>
                  <a:pt x="6308323" y="1025155"/>
                </a:cubicBezTo>
                <a:cubicBezTo>
                  <a:pt x="6318385" y="1023506"/>
                  <a:pt x="6324238" y="1022131"/>
                  <a:pt x="6325885" y="1021030"/>
                </a:cubicBezTo>
                <a:cubicBezTo>
                  <a:pt x="6328629" y="1019384"/>
                  <a:pt x="6330458" y="1017370"/>
                  <a:pt x="6331373" y="1014989"/>
                </a:cubicBezTo>
                <a:cubicBezTo>
                  <a:pt x="6332470" y="1011325"/>
                  <a:pt x="6333019" y="1003264"/>
                  <a:pt x="6333019" y="990807"/>
                </a:cubicBezTo>
                <a:lnTo>
                  <a:pt x="6333019" y="966904"/>
                </a:lnTo>
                <a:lnTo>
                  <a:pt x="6333294" y="947396"/>
                </a:lnTo>
                <a:lnTo>
                  <a:pt x="6332470" y="918545"/>
                </a:lnTo>
                <a:lnTo>
                  <a:pt x="6332470" y="901237"/>
                </a:lnTo>
                <a:cubicBezTo>
                  <a:pt x="6332470" y="889697"/>
                  <a:pt x="6331556" y="880265"/>
                  <a:pt x="6329726" y="872939"/>
                </a:cubicBezTo>
                <a:cubicBezTo>
                  <a:pt x="6328994" y="870189"/>
                  <a:pt x="6326708" y="867441"/>
                  <a:pt x="6322866" y="864694"/>
                </a:cubicBezTo>
                <a:cubicBezTo>
                  <a:pt x="6317744" y="861032"/>
                  <a:pt x="6309055" y="857461"/>
                  <a:pt x="6296798" y="853979"/>
                </a:cubicBezTo>
                <a:lnTo>
                  <a:pt x="6296524" y="840808"/>
                </a:lnTo>
                <a:cubicBezTo>
                  <a:pt x="6298902" y="840076"/>
                  <a:pt x="6301051" y="839573"/>
                  <a:pt x="6302972" y="839299"/>
                </a:cubicBezTo>
                <a:cubicBezTo>
                  <a:pt x="6304893" y="839025"/>
                  <a:pt x="6312256" y="837241"/>
                  <a:pt x="6325061" y="833948"/>
                </a:cubicBezTo>
                <a:cubicBezTo>
                  <a:pt x="6335123" y="830289"/>
                  <a:pt x="6341617" y="827728"/>
                  <a:pt x="6344544" y="826265"/>
                </a:cubicBezTo>
                <a:cubicBezTo>
                  <a:pt x="6345458" y="825716"/>
                  <a:pt x="6346922" y="824893"/>
                  <a:pt x="6348934" y="823795"/>
                </a:cubicBezTo>
                <a:cubicBezTo>
                  <a:pt x="6351130" y="821966"/>
                  <a:pt x="6353599" y="820137"/>
                  <a:pt x="6356343" y="818307"/>
                </a:cubicBezTo>
                <a:cubicBezTo>
                  <a:pt x="6361831" y="814466"/>
                  <a:pt x="6368417" y="807789"/>
                  <a:pt x="6376100" y="798276"/>
                </a:cubicBezTo>
                <a:close/>
                <a:moveTo>
                  <a:pt x="4876443" y="797178"/>
                </a:moveTo>
                <a:lnTo>
                  <a:pt x="4861625" y="798276"/>
                </a:lnTo>
                <a:cubicBezTo>
                  <a:pt x="4853942" y="807789"/>
                  <a:pt x="4847356" y="814466"/>
                  <a:pt x="4841868" y="818307"/>
                </a:cubicBezTo>
                <a:cubicBezTo>
                  <a:pt x="4839124" y="820137"/>
                  <a:pt x="4836655" y="821966"/>
                  <a:pt x="4834459" y="823795"/>
                </a:cubicBezTo>
                <a:cubicBezTo>
                  <a:pt x="4832447" y="824893"/>
                  <a:pt x="4830983" y="825716"/>
                  <a:pt x="4830069" y="826265"/>
                </a:cubicBezTo>
                <a:cubicBezTo>
                  <a:pt x="4827142" y="827728"/>
                  <a:pt x="4820648" y="830289"/>
                  <a:pt x="4810586" y="833948"/>
                </a:cubicBezTo>
                <a:cubicBezTo>
                  <a:pt x="4797781" y="837241"/>
                  <a:pt x="4790418" y="839025"/>
                  <a:pt x="4788497" y="839299"/>
                </a:cubicBezTo>
                <a:cubicBezTo>
                  <a:pt x="4786576" y="839573"/>
                  <a:pt x="4784427" y="840076"/>
                  <a:pt x="4782049" y="840808"/>
                </a:cubicBezTo>
                <a:lnTo>
                  <a:pt x="4782323" y="853979"/>
                </a:lnTo>
                <a:cubicBezTo>
                  <a:pt x="4794580" y="857461"/>
                  <a:pt x="4803269" y="861032"/>
                  <a:pt x="4808391" y="864694"/>
                </a:cubicBezTo>
                <a:cubicBezTo>
                  <a:pt x="4812233" y="867441"/>
                  <a:pt x="4814519" y="870189"/>
                  <a:pt x="4815251" y="872939"/>
                </a:cubicBezTo>
                <a:cubicBezTo>
                  <a:pt x="4817081" y="880265"/>
                  <a:pt x="4817995" y="889697"/>
                  <a:pt x="4817995" y="901237"/>
                </a:cubicBezTo>
                <a:lnTo>
                  <a:pt x="4817995" y="918545"/>
                </a:lnTo>
                <a:lnTo>
                  <a:pt x="4818819" y="947396"/>
                </a:lnTo>
                <a:lnTo>
                  <a:pt x="4818544" y="966904"/>
                </a:lnTo>
                <a:lnTo>
                  <a:pt x="4818544" y="990807"/>
                </a:lnTo>
                <a:cubicBezTo>
                  <a:pt x="4818544" y="1003264"/>
                  <a:pt x="4817995" y="1011325"/>
                  <a:pt x="4816898" y="1014989"/>
                </a:cubicBezTo>
                <a:cubicBezTo>
                  <a:pt x="4815983" y="1017370"/>
                  <a:pt x="4814154" y="1019384"/>
                  <a:pt x="4811410" y="1021030"/>
                </a:cubicBezTo>
                <a:cubicBezTo>
                  <a:pt x="4809763" y="1022131"/>
                  <a:pt x="4803909" y="1023506"/>
                  <a:pt x="4793848" y="1025155"/>
                </a:cubicBezTo>
                <a:cubicBezTo>
                  <a:pt x="4789823" y="1025886"/>
                  <a:pt x="4785433" y="1027351"/>
                  <a:pt x="4780677" y="1029549"/>
                </a:cubicBezTo>
                <a:cubicBezTo>
                  <a:pt x="4780494" y="1033871"/>
                  <a:pt x="4780402" y="1036753"/>
                  <a:pt x="4780402" y="1038193"/>
                </a:cubicBezTo>
                <a:cubicBezTo>
                  <a:pt x="4780402" y="1040174"/>
                  <a:pt x="4780768" y="1042065"/>
                  <a:pt x="4781500" y="1043866"/>
                </a:cubicBezTo>
                <a:cubicBezTo>
                  <a:pt x="4809180" y="1042585"/>
                  <a:pt x="4830352" y="1041945"/>
                  <a:pt x="4845015" y="1041945"/>
                </a:cubicBezTo>
                <a:lnTo>
                  <a:pt x="4874436" y="1042562"/>
                </a:lnTo>
                <a:cubicBezTo>
                  <a:pt x="4882686" y="1043797"/>
                  <a:pt x="4888735" y="1044414"/>
                  <a:pt x="4892585" y="1044414"/>
                </a:cubicBezTo>
                <a:cubicBezTo>
                  <a:pt x="4896436" y="1044414"/>
                  <a:pt x="4901202" y="1044323"/>
                  <a:pt x="4906884" y="1044140"/>
                </a:cubicBezTo>
                <a:cubicBezTo>
                  <a:pt x="4908176" y="1039567"/>
                  <a:pt x="4908822" y="1036182"/>
                  <a:pt x="4908822" y="1033987"/>
                </a:cubicBezTo>
                <a:cubicBezTo>
                  <a:pt x="4908822" y="1032524"/>
                  <a:pt x="4908545" y="1030237"/>
                  <a:pt x="4907990" y="1027127"/>
                </a:cubicBezTo>
                <a:cubicBezTo>
                  <a:pt x="4892121" y="1022416"/>
                  <a:pt x="4882987" y="1018140"/>
                  <a:pt x="4880589" y="1014299"/>
                </a:cubicBezTo>
                <a:cubicBezTo>
                  <a:pt x="4878191" y="1010457"/>
                  <a:pt x="4876992" y="993624"/>
                  <a:pt x="4876992" y="963800"/>
                </a:cubicBezTo>
                <a:lnTo>
                  <a:pt x="4877545" y="956940"/>
                </a:lnTo>
                <a:lnTo>
                  <a:pt x="4876443" y="913027"/>
                </a:lnTo>
                <a:lnTo>
                  <a:pt x="4876992" y="894642"/>
                </a:lnTo>
                <a:lnTo>
                  <a:pt x="4876443" y="877351"/>
                </a:lnTo>
                <a:lnTo>
                  <a:pt x="4876992" y="872686"/>
                </a:lnTo>
                <a:cubicBezTo>
                  <a:pt x="4888668" y="862059"/>
                  <a:pt x="4899980" y="854135"/>
                  <a:pt x="4910927" y="848914"/>
                </a:cubicBezTo>
                <a:cubicBezTo>
                  <a:pt x="4921875" y="843693"/>
                  <a:pt x="4932458" y="841082"/>
                  <a:pt x="4942677" y="841082"/>
                </a:cubicBezTo>
                <a:cubicBezTo>
                  <a:pt x="4956542" y="841082"/>
                  <a:pt x="4966943" y="847951"/>
                  <a:pt x="4973877" y="861688"/>
                </a:cubicBezTo>
                <a:cubicBezTo>
                  <a:pt x="4978802" y="871215"/>
                  <a:pt x="4981264" y="895304"/>
                  <a:pt x="4981264" y="933955"/>
                </a:cubicBezTo>
                <a:lnTo>
                  <a:pt x="4980990" y="965828"/>
                </a:lnTo>
                <a:cubicBezTo>
                  <a:pt x="4981173" y="974072"/>
                  <a:pt x="4981264" y="985888"/>
                  <a:pt x="4981264" y="1001277"/>
                </a:cubicBezTo>
                <a:cubicBezTo>
                  <a:pt x="4981264" y="1010070"/>
                  <a:pt x="4980532" y="1016022"/>
                  <a:pt x="4979069" y="1019135"/>
                </a:cubicBezTo>
                <a:cubicBezTo>
                  <a:pt x="4978520" y="1020601"/>
                  <a:pt x="4976416" y="1022068"/>
                  <a:pt x="4972758" y="1023534"/>
                </a:cubicBezTo>
                <a:cubicBezTo>
                  <a:pt x="4969465" y="1024449"/>
                  <a:pt x="4966447" y="1025089"/>
                  <a:pt x="4963703" y="1025455"/>
                </a:cubicBezTo>
                <a:cubicBezTo>
                  <a:pt x="4953461" y="1026738"/>
                  <a:pt x="4947060" y="1027654"/>
                  <a:pt x="4944499" y="1028203"/>
                </a:cubicBezTo>
                <a:cubicBezTo>
                  <a:pt x="4944130" y="1031919"/>
                  <a:pt x="4943946" y="1035371"/>
                  <a:pt x="4943946" y="1038558"/>
                </a:cubicBezTo>
                <a:cubicBezTo>
                  <a:pt x="4943946" y="1039795"/>
                  <a:pt x="4944037" y="1041565"/>
                  <a:pt x="4944220" y="1043866"/>
                </a:cubicBezTo>
                <a:lnTo>
                  <a:pt x="4953550" y="1043866"/>
                </a:lnTo>
                <a:lnTo>
                  <a:pt x="4989771" y="1041396"/>
                </a:lnTo>
                <a:lnTo>
                  <a:pt x="5002393" y="1041396"/>
                </a:lnTo>
                <a:lnTo>
                  <a:pt x="5018309" y="1040847"/>
                </a:lnTo>
                <a:lnTo>
                  <a:pt x="5072091" y="1044689"/>
                </a:lnTo>
                <a:cubicBezTo>
                  <a:pt x="5072275" y="1040907"/>
                  <a:pt x="5072366" y="1037934"/>
                  <a:pt x="5072366" y="1035771"/>
                </a:cubicBezTo>
                <a:cubicBezTo>
                  <a:pt x="5072366" y="1032349"/>
                  <a:pt x="5071543" y="1029468"/>
                  <a:pt x="5069896" y="1027127"/>
                </a:cubicBezTo>
                <a:lnTo>
                  <a:pt x="5056451" y="1024542"/>
                </a:lnTo>
                <a:cubicBezTo>
                  <a:pt x="5048218" y="1023201"/>
                  <a:pt x="5043188" y="1021909"/>
                  <a:pt x="5041358" y="1020666"/>
                </a:cubicBezTo>
                <a:cubicBezTo>
                  <a:pt x="5039895" y="1017916"/>
                  <a:pt x="5039163" y="1014433"/>
                  <a:pt x="5039163" y="1010217"/>
                </a:cubicBezTo>
                <a:lnTo>
                  <a:pt x="5040261" y="920595"/>
                </a:lnTo>
                <a:cubicBezTo>
                  <a:pt x="5040261" y="886686"/>
                  <a:pt x="5038252" y="864142"/>
                  <a:pt x="5034235" y="852961"/>
                </a:cubicBezTo>
                <a:cubicBezTo>
                  <a:pt x="5030217" y="841781"/>
                  <a:pt x="5021725" y="831929"/>
                  <a:pt x="5008758" y="823407"/>
                </a:cubicBezTo>
                <a:cubicBezTo>
                  <a:pt x="4995791" y="814885"/>
                  <a:pt x="4980724" y="810624"/>
                  <a:pt x="4963557" y="810624"/>
                </a:cubicBezTo>
                <a:cubicBezTo>
                  <a:pt x="4948945" y="810624"/>
                  <a:pt x="4933513" y="814010"/>
                  <a:pt x="4917260" y="820781"/>
                </a:cubicBezTo>
                <a:cubicBezTo>
                  <a:pt x="4904840" y="825903"/>
                  <a:pt x="4891052" y="835051"/>
                  <a:pt x="4875894" y="848226"/>
                </a:cubicBezTo>
                <a:cubicBezTo>
                  <a:pt x="4875528" y="841274"/>
                  <a:pt x="4875345" y="837067"/>
                  <a:pt x="4875345" y="835603"/>
                </a:cubicBezTo>
                <a:cubicBezTo>
                  <a:pt x="4875345" y="833771"/>
                  <a:pt x="4875528" y="831300"/>
                  <a:pt x="4875894" y="828190"/>
                </a:cubicBezTo>
                <a:close/>
                <a:moveTo>
                  <a:pt x="5749097" y="765622"/>
                </a:moveTo>
                <a:lnTo>
                  <a:pt x="5764463" y="765622"/>
                </a:lnTo>
                <a:cubicBezTo>
                  <a:pt x="5766110" y="770378"/>
                  <a:pt x="5766933" y="775409"/>
                  <a:pt x="5766933" y="780714"/>
                </a:cubicBezTo>
                <a:cubicBezTo>
                  <a:pt x="5766933" y="790227"/>
                  <a:pt x="5766841" y="797636"/>
                  <a:pt x="5766658" y="802941"/>
                </a:cubicBezTo>
                <a:lnTo>
                  <a:pt x="5765835" y="819130"/>
                </a:lnTo>
                <a:cubicBezTo>
                  <a:pt x="5765835" y="820045"/>
                  <a:pt x="5765927" y="822149"/>
                  <a:pt x="5766110" y="825442"/>
                </a:cubicBezTo>
                <a:lnTo>
                  <a:pt x="5772421" y="825716"/>
                </a:lnTo>
                <a:cubicBezTo>
                  <a:pt x="5773336" y="825716"/>
                  <a:pt x="5781933" y="825350"/>
                  <a:pt x="5798215" y="824618"/>
                </a:cubicBezTo>
                <a:cubicBezTo>
                  <a:pt x="5799495" y="824618"/>
                  <a:pt x="5806355" y="824435"/>
                  <a:pt x="5818795" y="824070"/>
                </a:cubicBezTo>
                <a:cubicBezTo>
                  <a:pt x="5819892" y="828960"/>
                  <a:pt x="5820441" y="833308"/>
                  <a:pt x="5820441" y="837112"/>
                </a:cubicBezTo>
                <a:cubicBezTo>
                  <a:pt x="5820441" y="841280"/>
                  <a:pt x="5819801" y="846172"/>
                  <a:pt x="5818520" y="851788"/>
                </a:cubicBezTo>
                <a:cubicBezTo>
                  <a:pt x="5812483" y="852883"/>
                  <a:pt x="5807910" y="853431"/>
                  <a:pt x="5804800" y="853431"/>
                </a:cubicBezTo>
                <a:cubicBezTo>
                  <a:pt x="5803337" y="853431"/>
                  <a:pt x="5800410" y="853065"/>
                  <a:pt x="5796019" y="852333"/>
                </a:cubicBezTo>
                <a:lnTo>
                  <a:pt x="5781750" y="852333"/>
                </a:lnTo>
                <a:lnTo>
                  <a:pt x="5776811" y="852063"/>
                </a:lnTo>
                <a:lnTo>
                  <a:pt x="5763640" y="852882"/>
                </a:lnTo>
                <a:lnTo>
                  <a:pt x="5763091" y="957708"/>
                </a:lnTo>
                <a:cubicBezTo>
                  <a:pt x="5762908" y="978013"/>
                  <a:pt x="5763320" y="990682"/>
                  <a:pt x="5764326" y="995712"/>
                </a:cubicBezTo>
                <a:cubicBezTo>
                  <a:pt x="5765332" y="1000743"/>
                  <a:pt x="5767482" y="1005545"/>
                  <a:pt x="5770774" y="1010118"/>
                </a:cubicBezTo>
                <a:cubicBezTo>
                  <a:pt x="5774982" y="1012128"/>
                  <a:pt x="5779647" y="1013132"/>
                  <a:pt x="5784769" y="1013132"/>
                </a:cubicBezTo>
                <a:cubicBezTo>
                  <a:pt x="5789708" y="1013132"/>
                  <a:pt x="5793367" y="1012676"/>
                  <a:pt x="5795745" y="1011763"/>
                </a:cubicBezTo>
                <a:cubicBezTo>
                  <a:pt x="5798123" y="1010849"/>
                  <a:pt x="5802148" y="1008202"/>
                  <a:pt x="5807819" y="1003820"/>
                </a:cubicBezTo>
                <a:cubicBezTo>
                  <a:pt x="5808916" y="1002905"/>
                  <a:pt x="5810654" y="1001626"/>
                  <a:pt x="5813032" y="999983"/>
                </a:cubicBezTo>
                <a:cubicBezTo>
                  <a:pt x="5817423" y="1003453"/>
                  <a:pt x="5820990" y="1006923"/>
                  <a:pt x="5823734" y="1010393"/>
                </a:cubicBezTo>
                <a:lnTo>
                  <a:pt x="5824832" y="1013681"/>
                </a:lnTo>
                <a:cubicBezTo>
                  <a:pt x="5818429" y="1023743"/>
                  <a:pt x="5809419" y="1031655"/>
                  <a:pt x="5797803" y="1037417"/>
                </a:cubicBezTo>
                <a:cubicBezTo>
                  <a:pt x="5786187" y="1043180"/>
                  <a:pt x="5773793" y="1046061"/>
                  <a:pt x="5760621" y="1046061"/>
                </a:cubicBezTo>
                <a:cubicBezTo>
                  <a:pt x="5743609" y="1046061"/>
                  <a:pt x="5729797" y="1040672"/>
                  <a:pt x="5719187" y="1029895"/>
                </a:cubicBezTo>
                <a:cubicBezTo>
                  <a:pt x="5708577" y="1019117"/>
                  <a:pt x="5703272" y="1002402"/>
                  <a:pt x="5703272" y="979750"/>
                </a:cubicBezTo>
                <a:lnTo>
                  <a:pt x="5704369" y="931524"/>
                </a:lnTo>
                <a:lnTo>
                  <a:pt x="5704369" y="853431"/>
                </a:lnTo>
                <a:lnTo>
                  <a:pt x="5695863" y="852882"/>
                </a:lnTo>
                <a:lnTo>
                  <a:pt x="5676106" y="853431"/>
                </a:lnTo>
                <a:lnTo>
                  <a:pt x="5672539" y="852063"/>
                </a:lnTo>
                <a:cubicBezTo>
                  <a:pt x="5671441" y="850434"/>
                  <a:pt x="5670892" y="848894"/>
                  <a:pt x="5670892" y="847445"/>
                </a:cubicBezTo>
                <a:cubicBezTo>
                  <a:pt x="5670892" y="846359"/>
                  <a:pt x="5671075" y="842285"/>
                  <a:pt x="5671441" y="835221"/>
                </a:cubicBezTo>
                <a:cubicBezTo>
                  <a:pt x="5693027" y="826089"/>
                  <a:pt x="5708622" y="817138"/>
                  <a:pt x="5718226" y="808369"/>
                </a:cubicBezTo>
                <a:cubicBezTo>
                  <a:pt x="5727830" y="799599"/>
                  <a:pt x="5738121" y="785350"/>
                  <a:pt x="5749097" y="765622"/>
                </a:cubicBezTo>
                <a:close/>
                <a:moveTo>
                  <a:pt x="2719900" y="712388"/>
                </a:moveTo>
                <a:cubicBezTo>
                  <a:pt x="2737596" y="712388"/>
                  <a:pt x="2750459" y="713760"/>
                  <a:pt x="2758488" y="716504"/>
                </a:cubicBezTo>
                <a:cubicBezTo>
                  <a:pt x="2769435" y="720163"/>
                  <a:pt x="2778283" y="725559"/>
                  <a:pt x="2785032" y="732694"/>
                </a:cubicBezTo>
                <a:cubicBezTo>
                  <a:pt x="2789777" y="737633"/>
                  <a:pt x="2793746" y="745179"/>
                  <a:pt x="2796939" y="755332"/>
                </a:cubicBezTo>
                <a:cubicBezTo>
                  <a:pt x="2800132" y="765485"/>
                  <a:pt x="2801728" y="776324"/>
                  <a:pt x="2801728" y="787849"/>
                </a:cubicBezTo>
                <a:cubicBezTo>
                  <a:pt x="2801728" y="806508"/>
                  <a:pt x="2795234" y="821417"/>
                  <a:pt x="2782245" y="832576"/>
                </a:cubicBezTo>
                <a:cubicBezTo>
                  <a:pt x="2769257" y="843735"/>
                  <a:pt x="2747213" y="849315"/>
                  <a:pt x="2716114" y="849315"/>
                </a:cubicBezTo>
                <a:cubicBezTo>
                  <a:pt x="2712090" y="849315"/>
                  <a:pt x="2705687" y="849132"/>
                  <a:pt x="2696906" y="848766"/>
                </a:cubicBezTo>
                <a:lnTo>
                  <a:pt x="2696906" y="841082"/>
                </a:lnTo>
                <a:cubicBezTo>
                  <a:pt x="2697089" y="827728"/>
                  <a:pt x="2697364" y="816844"/>
                  <a:pt x="2697730" y="808429"/>
                </a:cubicBezTo>
                <a:lnTo>
                  <a:pt x="2697455" y="778519"/>
                </a:lnTo>
                <a:lnTo>
                  <a:pt x="2698278" y="756018"/>
                </a:lnTo>
                <a:lnTo>
                  <a:pt x="2697730" y="718974"/>
                </a:lnTo>
                <a:lnTo>
                  <a:pt x="2698278" y="713760"/>
                </a:lnTo>
                <a:cubicBezTo>
                  <a:pt x="2704298" y="712845"/>
                  <a:pt x="2711505" y="712388"/>
                  <a:pt x="2719900" y="712388"/>
                </a:cubicBezTo>
                <a:close/>
                <a:moveTo>
                  <a:pt x="2765781" y="684948"/>
                </a:moveTo>
                <a:cubicBezTo>
                  <a:pt x="2742000" y="684948"/>
                  <a:pt x="2719407" y="686046"/>
                  <a:pt x="2698004" y="688241"/>
                </a:cubicBezTo>
                <a:lnTo>
                  <a:pt x="2663704" y="689887"/>
                </a:lnTo>
                <a:lnTo>
                  <a:pt x="2649160" y="690710"/>
                </a:lnTo>
                <a:cubicBezTo>
                  <a:pt x="2648063" y="690710"/>
                  <a:pt x="2640928" y="690162"/>
                  <a:pt x="2627757" y="689064"/>
                </a:cubicBezTo>
                <a:cubicBezTo>
                  <a:pt x="2614952" y="689247"/>
                  <a:pt x="2606445" y="689338"/>
                  <a:pt x="2602238" y="689338"/>
                </a:cubicBezTo>
                <a:cubicBezTo>
                  <a:pt x="2594554" y="689338"/>
                  <a:pt x="2586139" y="690070"/>
                  <a:pt x="2576993" y="691533"/>
                </a:cubicBezTo>
                <a:lnTo>
                  <a:pt x="2575895" y="694552"/>
                </a:lnTo>
                <a:lnTo>
                  <a:pt x="2576444" y="711016"/>
                </a:lnTo>
                <a:cubicBezTo>
                  <a:pt x="2581383" y="711931"/>
                  <a:pt x="2591261" y="712845"/>
                  <a:pt x="2606079" y="713760"/>
                </a:cubicBezTo>
                <a:lnTo>
                  <a:pt x="2622269" y="717053"/>
                </a:lnTo>
                <a:cubicBezTo>
                  <a:pt x="2623184" y="727663"/>
                  <a:pt x="2623641" y="751993"/>
                  <a:pt x="2623641" y="790044"/>
                </a:cubicBezTo>
                <a:cubicBezTo>
                  <a:pt x="2623641" y="807423"/>
                  <a:pt x="2623366" y="826082"/>
                  <a:pt x="2622818" y="846022"/>
                </a:cubicBezTo>
                <a:lnTo>
                  <a:pt x="2622269" y="860839"/>
                </a:lnTo>
                <a:lnTo>
                  <a:pt x="2622818" y="886359"/>
                </a:lnTo>
                <a:lnTo>
                  <a:pt x="2621720" y="919287"/>
                </a:lnTo>
                <a:lnTo>
                  <a:pt x="2621994" y="980479"/>
                </a:lnTo>
                <a:cubicBezTo>
                  <a:pt x="2621994" y="995479"/>
                  <a:pt x="2621812" y="1004260"/>
                  <a:pt x="2621446" y="1006821"/>
                </a:cubicBezTo>
                <a:cubicBezTo>
                  <a:pt x="2621263" y="1008468"/>
                  <a:pt x="2620714" y="1011120"/>
                  <a:pt x="2619799" y="1014779"/>
                </a:cubicBezTo>
                <a:cubicBezTo>
                  <a:pt x="2612299" y="1017523"/>
                  <a:pt x="2603884" y="1019489"/>
                  <a:pt x="2594554" y="1020679"/>
                </a:cubicBezTo>
                <a:cubicBezTo>
                  <a:pt x="2585225" y="1021868"/>
                  <a:pt x="2578182" y="1023743"/>
                  <a:pt x="2573425" y="1026304"/>
                </a:cubicBezTo>
                <a:cubicBezTo>
                  <a:pt x="2572877" y="1029963"/>
                  <a:pt x="2572602" y="1032798"/>
                  <a:pt x="2572602" y="1034810"/>
                </a:cubicBezTo>
                <a:cubicBezTo>
                  <a:pt x="2572602" y="1036091"/>
                  <a:pt x="2572785" y="1039018"/>
                  <a:pt x="2573151" y="1043591"/>
                </a:cubicBezTo>
                <a:lnTo>
                  <a:pt x="2584950" y="1043591"/>
                </a:lnTo>
                <a:cubicBezTo>
                  <a:pt x="2594463" y="1043591"/>
                  <a:pt x="2604982" y="1042951"/>
                  <a:pt x="2616507" y="1041670"/>
                </a:cubicBezTo>
                <a:lnTo>
                  <a:pt x="2654374" y="1039201"/>
                </a:lnTo>
                <a:cubicBezTo>
                  <a:pt x="2656386" y="1039018"/>
                  <a:pt x="2659772" y="1038926"/>
                  <a:pt x="2664531" y="1038926"/>
                </a:cubicBezTo>
                <a:cubicBezTo>
                  <a:pt x="2671848" y="1038926"/>
                  <a:pt x="2695173" y="1040664"/>
                  <a:pt x="2734504" y="1044140"/>
                </a:cubicBezTo>
                <a:lnTo>
                  <a:pt x="2745754" y="1043591"/>
                </a:lnTo>
                <a:cubicBezTo>
                  <a:pt x="2746669" y="1043591"/>
                  <a:pt x="2748864" y="1043683"/>
                  <a:pt x="2752340" y="1043866"/>
                </a:cubicBezTo>
                <a:cubicBezTo>
                  <a:pt x="2753069" y="1039292"/>
                  <a:pt x="2753433" y="1032524"/>
                  <a:pt x="2753433" y="1023560"/>
                </a:cubicBezTo>
                <a:cubicBezTo>
                  <a:pt x="2743189" y="1019535"/>
                  <a:pt x="2730932" y="1016059"/>
                  <a:pt x="2716663" y="1013132"/>
                </a:cubicBezTo>
                <a:cubicBezTo>
                  <a:pt x="2708431" y="1011486"/>
                  <a:pt x="2701754" y="1009108"/>
                  <a:pt x="2696632" y="1005998"/>
                </a:cubicBezTo>
                <a:lnTo>
                  <a:pt x="2698278" y="954410"/>
                </a:lnTo>
                <a:lnTo>
                  <a:pt x="2696906" y="893493"/>
                </a:lnTo>
                <a:cubicBezTo>
                  <a:pt x="2696906" y="886176"/>
                  <a:pt x="2697181" y="879865"/>
                  <a:pt x="2697730" y="874560"/>
                </a:cubicBezTo>
                <a:cubicBezTo>
                  <a:pt x="2706510" y="874194"/>
                  <a:pt x="2712730" y="874011"/>
                  <a:pt x="2716389" y="874011"/>
                </a:cubicBezTo>
                <a:cubicBezTo>
                  <a:pt x="2729743" y="874011"/>
                  <a:pt x="2739164" y="875932"/>
                  <a:pt x="2744652" y="879773"/>
                </a:cubicBezTo>
                <a:cubicBezTo>
                  <a:pt x="2748311" y="882151"/>
                  <a:pt x="2754714" y="892304"/>
                  <a:pt x="2763860" y="910232"/>
                </a:cubicBezTo>
                <a:cubicBezTo>
                  <a:pt x="2783434" y="949014"/>
                  <a:pt x="2797246" y="977277"/>
                  <a:pt x="2805295" y="995022"/>
                </a:cubicBezTo>
                <a:cubicBezTo>
                  <a:pt x="2808405" y="1001791"/>
                  <a:pt x="2813802" y="1012035"/>
                  <a:pt x="2821485" y="1025755"/>
                </a:cubicBezTo>
                <a:lnTo>
                  <a:pt x="2830815" y="1043866"/>
                </a:lnTo>
                <a:cubicBezTo>
                  <a:pt x="2833741" y="1043500"/>
                  <a:pt x="2837674" y="1043042"/>
                  <a:pt x="2842614" y="1042493"/>
                </a:cubicBezTo>
                <a:cubicBezTo>
                  <a:pt x="2853407" y="1041213"/>
                  <a:pt x="2859809" y="1040573"/>
                  <a:pt x="2861822" y="1040573"/>
                </a:cubicBezTo>
                <a:lnTo>
                  <a:pt x="2889262" y="1040847"/>
                </a:lnTo>
                <a:cubicBezTo>
                  <a:pt x="2897860" y="1040847"/>
                  <a:pt x="2905086" y="1041304"/>
                  <a:pt x="2910940" y="1042219"/>
                </a:cubicBezTo>
                <a:lnTo>
                  <a:pt x="2922190" y="1042219"/>
                </a:lnTo>
                <a:lnTo>
                  <a:pt x="2936459" y="1044140"/>
                </a:lnTo>
                <a:lnTo>
                  <a:pt x="2941947" y="1043866"/>
                </a:lnTo>
                <a:lnTo>
                  <a:pt x="2949356" y="1043866"/>
                </a:lnTo>
                <a:cubicBezTo>
                  <a:pt x="2949539" y="1041304"/>
                  <a:pt x="2949630" y="1039201"/>
                  <a:pt x="2949630" y="1037554"/>
                </a:cubicBezTo>
                <a:cubicBezTo>
                  <a:pt x="2949630" y="1035176"/>
                  <a:pt x="2949082" y="1032432"/>
                  <a:pt x="2947984" y="1029322"/>
                </a:cubicBezTo>
                <a:cubicBezTo>
                  <a:pt x="2943593" y="1026212"/>
                  <a:pt x="2937282" y="1023102"/>
                  <a:pt x="2929050" y="1019993"/>
                </a:cubicBezTo>
                <a:cubicBezTo>
                  <a:pt x="2918440" y="1016151"/>
                  <a:pt x="2911443" y="1012629"/>
                  <a:pt x="2908058" y="1009428"/>
                </a:cubicBezTo>
                <a:cubicBezTo>
                  <a:pt x="2904674" y="1006227"/>
                  <a:pt x="2897494" y="995205"/>
                  <a:pt x="2886518" y="976363"/>
                </a:cubicBezTo>
                <a:lnTo>
                  <a:pt x="2842764" y="905293"/>
                </a:lnTo>
                <a:cubicBezTo>
                  <a:pt x="2838024" y="897609"/>
                  <a:pt x="2831826" y="888280"/>
                  <a:pt x="2824169" y="877304"/>
                </a:cubicBezTo>
                <a:cubicBezTo>
                  <a:pt x="2820521" y="872181"/>
                  <a:pt x="2817604" y="867700"/>
                  <a:pt x="2815418" y="863858"/>
                </a:cubicBezTo>
                <a:cubicBezTo>
                  <a:pt x="2840214" y="856175"/>
                  <a:pt x="2858583" y="844787"/>
                  <a:pt x="2870526" y="829695"/>
                </a:cubicBezTo>
                <a:cubicBezTo>
                  <a:pt x="2882468" y="814603"/>
                  <a:pt x="2888439" y="797818"/>
                  <a:pt x="2888439" y="779342"/>
                </a:cubicBezTo>
                <a:cubicBezTo>
                  <a:pt x="2888439" y="754646"/>
                  <a:pt x="2877371" y="732739"/>
                  <a:pt x="2855236" y="713623"/>
                </a:cubicBezTo>
                <a:cubicBezTo>
                  <a:pt x="2833101" y="694506"/>
                  <a:pt x="2803283" y="684948"/>
                  <a:pt x="2765781" y="684948"/>
                </a:cubicBezTo>
                <a:close/>
                <a:moveTo>
                  <a:pt x="5908199" y="682204"/>
                </a:moveTo>
                <a:cubicBezTo>
                  <a:pt x="5918992" y="682204"/>
                  <a:pt x="5927955" y="685542"/>
                  <a:pt x="5935090" y="692220"/>
                </a:cubicBezTo>
                <a:cubicBezTo>
                  <a:pt x="5942224" y="698897"/>
                  <a:pt x="5945792" y="706443"/>
                  <a:pt x="5945792" y="714858"/>
                </a:cubicBezTo>
                <a:cubicBezTo>
                  <a:pt x="5945792" y="721077"/>
                  <a:pt x="5944374" y="727297"/>
                  <a:pt x="5941538" y="733517"/>
                </a:cubicBezTo>
                <a:cubicBezTo>
                  <a:pt x="5938703" y="739737"/>
                  <a:pt x="5934221" y="744722"/>
                  <a:pt x="5928093" y="748472"/>
                </a:cubicBezTo>
                <a:cubicBezTo>
                  <a:pt x="5921964" y="752222"/>
                  <a:pt x="5915699" y="754097"/>
                  <a:pt x="5909296" y="754097"/>
                </a:cubicBezTo>
                <a:cubicBezTo>
                  <a:pt x="5900515" y="754097"/>
                  <a:pt x="5892420" y="750347"/>
                  <a:pt x="5885012" y="742847"/>
                </a:cubicBezTo>
                <a:cubicBezTo>
                  <a:pt x="5877603" y="735346"/>
                  <a:pt x="5873898" y="726383"/>
                  <a:pt x="5873898" y="715955"/>
                </a:cubicBezTo>
                <a:cubicBezTo>
                  <a:pt x="5873898" y="706077"/>
                  <a:pt x="5877100" y="697982"/>
                  <a:pt x="5883502" y="691671"/>
                </a:cubicBezTo>
                <a:cubicBezTo>
                  <a:pt x="5889905" y="685359"/>
                  <a:pt x="5898137" y="682204"/>
                  <a:pt x="5908199" y="682204"/>
                </a:cubicBezTo>
                <a:close/>
                <a:moveTo>
                  <a:pt x="5345531" y="678362"/>
                </a:moveTo>
                <a:cubicBezTo>
                  <a:pt x="5346445" y="678362"/>
                  <a:pt x="5347909" y="678545"/>
                  <a:pt x="5349921" y="678911"/>
                </a:cubicBezTo>
                <a:cubicBezTo>
                  <a:pt x="5351019" y="682753"/>
                  <a:pt x="5351567" y="685588"/>
                  <a:pt x="5351567" y="687418"/>
                </a:cubicBezTo>
                <a:lnTo>
                  <a:pt x="5351293" y="691533"/>
                </a:lnTo>
                <a:lnTo>
                  <a:pt x="5351293" y="696473"/>
                </a:lnTo>
                <a:cubicBezTo>
                  <a:pt x="5351293" y="701595"/>
                  <a:pt x="5351567" y="715224"/>
                  <a:pt x="5352116" y="737359"/>
                </a:cubicBezTo>
                <a:lnTo>
                  <a:pt x="5352116" y="752176"/>
                </a:lnTo>
                <a:lnTo>
                  <a:pt x="5352391" y="760134"/>
                </a:lnTo>
                <a:lnTo>
                  <a:pt x="5352116" y="773854"/>
                </a:lnTo>
                <a:lnTo>
                  <a:pt x="5352939" y="802392"/>
                </a:lnTo>
                <a:lnTo>
                  <a:pt x="5352391" y="819130"/>
                </a:lnTo>
                <a:cubicBezTo>
                  <a:pt x="5352025" y="826448"/>
                  <a:pt x="5351842" y="837973"/>
                  <a:pt x="5351842" y="853705"/>
                </a:cubicBezTo>
                <a:cubicBezTo>
                  <a:pt x="5351842" y="856266"/>
                  <a:pt x="5351933" y="858553"/>
                  <a:pt x="5352116" y="860565"/>
                </a:cubicBezTo>
                <a:lnTo>
                  <a:pt x="5352116" y="870718"/>
                </a:lnTo>
                <a:cubicBezTo>
                  <a:pt x="5351933" y="873645"/>
                  <a:pt x="5351842" y="875840"/>
                  <a:pt x="5351842" y="877304"/>
                </a:cubicBezTo>
                <a:cubicBezTo>
                  <a:pt x="5351842" y="880048"/>
                  <a:pt x="5352116" y="883981"/>
                  <a:pt x="5352665" y="889103"/>
                </a:cubicBezTo>
                <a:lnTo>
                  <a:pt x="5352665" y="904195"/>
                </a:lnTo>
                <a:lnTo>
                  <a:pt x="5352391" y="909957"/>
                </a:lnTo>
                <a:cubicBezTo>
                  <a:pt x="5352025" y="915262"/>
                  <a:pt x="5351842" y="922580"/>
                  <a:pt x="5351842" y="931910"/>
                </a:cubicBezTo>
                <a:cubicBezTo>
                  <a:pt x="5351842" y="941422"/>
                  <a:pt x="5352025" y="950020"/>
                  <a:pt x="5352391" y="957703"/>
                </a:cubicBezTo>
                <a:cubicBezTo>
                  <a:pt x="5352573" y="960813"/>
                  <a:pt x="5352665" y="963649"/>
                  <a:pt x="5352665" y="966210"/>
                </a:cubicBezTo>
                <a:lnTo>
                  <a:pt x="5352665" y="986790"/>
                </a:lnTo>
                <a:cubicBezTo>
                  <a:pt x="5352665" y="993376"/>
                  <a:pt x="5352848" y="1001242"/>
                  <a:pt x="5353214" y="1010389"/>
                </a:cubicBezTo>
                <a:cubicBezTo>
                  <a:pt x="5356507" y="1012401"/>
                  <a:pt x="5364556" y="1013864"/>
                  <a:pt x="5377361" y="1014779"/>
                </a:cubicBezTo>
                <a:cubicBezTo>
                  <a:pt x="5381386" y="1014962"/>
                  <a:pt x="5384953" y="1015419"/>
                  <a:pt x="5388063" y="1016151"/>
                </a:cubicBezTo>
                <a:cubicBezTo>
                  <a:pt x="5388978" y="1018895"/>
                  <a:pt x="5389435" y="1020907"/>
                  <a:pt x="5389435" y="1022188"/>
                </a:cubicBezTo>
                <a:cubicBezTo>
                  <a:pt x="5389435" y="1023834"/>
                  <a:pt x="5388794" y="1026304"/>
                  <a:pt x="5387514" y="1029597"/>
                </a:cubicBezTo>
                <a:cubicBezTo>
                  <a:pt x="5380014" y="1031426"/>
                  <a:pt x="5372148" y="1032798"/>
                  <a:pt x="5363915" y="1033713"/>
                </a:cubicBezTo>
                <a:cubicBezTo>
                  <a:pt x="5338853" y="1036823"/>
                  <a:pt x="5321017" y="1041213"/>
                  <a:pt x="5310407" y="1046884"/>
                </a:cubicBezTo>
                <a:cubicBezTo>
                  <a:pt x="5305285" y="1049811"/>
                  <a:pt x="5301718" y="1051274"/>
                  <a:pt x="5299705" y="1051274"/>
                </a:cubicBezTo>
                <a:cubicBezTo>
                  <a:pt x="5297693" y="1051274"/>
                  <a:pt x="5295407" y="1051091"/>
                  <a:pt x="5292845" y="1050726"/>
                </a:cubicBezTo>
                <a:cubicBezTo>
                  <a:pt x="5293028" y="1047407"/>
                  <a:pt x="5293120" y="1045288"/>
                  <a:pt x="5293120" y="1044367"/>
                </a:cubicBezTo>
                <a:cubicBezTo>
                  <a:pt x="5293120" y="1031833"/>
                  <a:pt x="5292845" y="1023816"/>
                  <a:pt x="5292297" y="1020314"/>
                </a:cubicBezTo>
                <a:cubicBezTo>
                  <a:pt x="5289553" y="1021792"/>
                  <a:pt x="5286168" y="1023730"/>
                  <a:pt x="5282144" y="1026128"/>
                </a:cubicBezTo>
                <a:cubicBezTo>
                  <a:pt x="5269887" y="1033511"/>
                  <a:pt x="5258728" y="1038633"/>
                  <a:pt x="5248667" y="1041494"/>
                </a:cubicBezTo>
                <a:cubicBezTo>
                  <a:pt x="5238605" y="1044356"/>
                  <a:pt x="5227081" y="1045786"/>
                  <a:pt x="5214092" y="1045786"/>
                </a:cubicBezTo>
                <a:cubicBezTo>
                  <a:pt x="5191042" y="1045786"/>
                  <a:pt x="5172657" y="1041396"/>
                  <a:pt x="5158937" y="1032615"/>
                </a:cubicBezTo>
                <a:cubicBezTo>
                  <a:pt x="5138632" y="1019810"/>
                  <a:pt x="5124591" y="1004443"/>
                  <a:pt x="5116817" y="986515"/>
                </a:cubicBezTo>
                <a:cubicBezTo>
                  <a:pt x="5109042" y="968588"/>
                  <a:pt x="5105155" y="948923"/>
                  <a:pt x="5105155" y="927519"/>
                </a:cubicBezTo>
                <a:cubicBezTo>
                  <a:pt x="5105155" y="890566"/>
                  <a:pt x="5122167" y="859010"/>
                  <a:pt x="5156193" y="832851"/>
                </a:cubicBezTo>
                <a:cubicBezTo>
                  <a:pt x="5165157" y="826631"/>
                  <a:pt x="5173801" y="822149"/>
                  <a:pt x="5182124" y="819405"/>
                </a:cubicBezTo>
                <a:cubicBezTo>
                  <a:pt x="5190448" y="816661"/>
                  <a:pt x="5202201" y="814557"/>
                  <a:pt x="5217385" y="813094"/>
                </a:cubicBezTo>
                <a:lnTo>
                  <a:pt x="5232751" y="813094"/>
                </a:lnTo>
                <a:cubicBezTo>
                  <a:pt x="5252691" y="813094"/>
                  <a:pt x="5271808" y="819954"/>
                  <a:pt x="5290101" y="833674"/>
                </a:cubicBezTo>
                <a:lnTo>
                  <a:pt x="5290650" y="827088"/>
                </a:lnTo>
                <a:lnTo>
                  <a:pt x="5290376" y="808703"/>
                </a:lnTo>
                <a:lnTo>
                  <a:pt x="5291473" y="779342"/>
                </a:lnTo>
                <a:cubicBezTo>
                  <a:pt x="5291473" y="748426"/>
                  <a:pt x="5289095" y="728852"/>
                  <a:pt x="5284339" y="720620"/>
                </a:cubicBezTo>
                <a:cubicBezTo>
                  <a:pt x="5281595" y="715681"/>
                  <a:pt x="5276793" y="713028"/>
                  <a:pt x="5269933" y="712663"/>
                </a:cubicBezTo>
                <a:cubicBezTo>
                  <a:pt x="5263073" y="712297"/>
                  <a:pt x="5257539" y="711108"/>
                  <a:pt x="5253332" y="709095"/>
                </a:cubicBezTo>
                <a:lnTo>
                  <a:pt x="5253332" y="695924"/>
                </a:lnTo>
                <a:cubicBezTo>
                  <a:pt x="5256807" y="694826"/>
                  <a:pt x="5261289" y="694232"/>
                  <a:pt x="5266777" y="694140"/>
                </a:cubicBezTo>
                <a:cubicBezTo>
                  <a:pt x="5272265" y="694049"/>
                  <a:pt x="5282967" y="692174"/>
                  <a:pt x="5298882" y="688515"/>
                </a:cubicBezTo>
                <a:lnTo>
                  <a:pt x="5308212" y="686594"/>
                </a:lnTo>
                <a:lnTo>
                  <a:pt x="5335378" y="680283"/>
                </a:lnTo>
                <a:cubicBezTo>
                  <a:pt x="5340866" y="679003"/>
                  <a:pt x="5344250" y="678362"/>
                  <a:pt x="5345531" y="678362"/>
                </a:cubicBezTo>
                <a:close/>
                <a:moveTo>
                  <a:pt x="0" y="0"/>
                </a:moveTo>
                <a:lnTo>
                  <a:pt x="5076567" y="0"/>
                </a:lnTo>
                <a:lnTo>
                  <a:pt x="5076567" y="6868296"/>
                </a:lnTo>
                <a:lnTo>
                  <a:pt x="0" y="6868296"/>
                </a:lnTo>
                <a:close/>
              </a:path>
            </a:pathLst>
          </a:custGeom>
          <a:solidFill>
            <a:srgbClr val="1ED760"/>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7400592A-5783-DFB1-361F-D6241993CD52}"/>
              </a:ext>
            </a:extLst>
          </p:cNvPr>
          <p:cNvSpPr txBox="1"/>
          <p:nvPr/>
        </p:nvSpPr>
        <p:spPr>
          <a:xfrm>
            <a:off x="5193940" y="1812288"/>
            <a:ext cx="663861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200">
                <a:solidFill>
                  <a:srgbClr val="1ED760"/>
                </a:solidFill>
                <a:latin typeface="Garamond"/>
                <a:ea typeface="Calibri" panose="020F0502020204030204"/>
                <a:cs typeface="Calibri" panose="020F0502020204030204"/>
              </a:rPr>
              <a:t>Spotify could implement music video streaming services</a:t>
            </a:r>
          </a:p>
        </p:txBody>
      </p:sp>
    </p:spTree>
    <p:extLst>
      <p:ext uri="{BB962C8B-B14F-4D97-AF65-F5344CB8AC3E}">
        <p14:creationId xmlns:p14="http://schemas.microsoft.com/office/powerpoint/2010/main" val="22028981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FEF3-5861-3036-13C3-8180933854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E4E72F-1E70-F70E-5278-44F54A885342}"/>
              </a:ext>
            </a:extLst>
          </p:cNvPr>
          <p:cNvSpPr>
            <a:spLocks noGrp="1"/>
          </p:cNvSpPr>
          <p:nvPr>
            <p:ph type="title"/>
          </p:nvPr>
        </p:nvSpPr>
        <p:spPr>
          <a:xfrm>
            <a:off x="731520" y="371392"/>
            <a:ext cx="10968789" cy="1325563"/>
          </a:xfrm>
        </p:spPr>
        <p:txBody>
          <a:bodyPr/>
          <a:lstStyle/>
          <a:p>
            <a:r>
              <a:rPr lang="en-US" b="1">
                <a:solidFill>
                  <a:srgbClr val="1ED760"/>
                </a:solidFill>
                <a:latin typeface="Garamond" panose="02020404030301010803" pitchFamily="18" charset="0"/>
              </a:rPr>
              <a:t>Content </a:t>
            </a:r>
          </a:p>
        </p:txBody>
      </p:sp>
      <p:sp>
        <p:nvSpPr>
          <p:cNvPr id="4" name="TextBox 3">
            <a:extLst>
              <a:ext uri="{FF2B5EF4-FFF2-40B4-BE49-F238E27FC236}">
                <a16:creationId xmlns:a16="http://schemas.microsoft.com/office/drawing/2014/main" id="{B0B24744-5E8C-CE72-B211-1598D4FF531E}"/>
              </a:ext>
            </a:extLst>
          </p:cNvPr>
          <p:cNvSpPr txBox="1"/>
          <p:nvPr/>
        </p:nvSpPr>
        <p:spPr>
          <a:xfrm>
            <a:off x="839101" y="1862224"/>
            <a:ext cx="5819152" cy="3263201"/>
          </a:xfrm>
          <a:prstGeom prst="rect">
            <a:avLst/>
          </a:prstGeom>
          <a:noFill/>
        </p:spPr>
        <p:txBody>
          <a:bodyPr wrap="square" rtlCol="0">
            <a:spAutoFit/>
          </a:bodyPr>
          <a:lstStyle/>
          <a:p>
            <a:pPr marL="514350" indent="-514350">
              <a:lnSpc>
                <a:spcPct val="150000"/>
              </a:lnSpc>
              <a:buFont typeface="+mj-lt"/>
              <a:buAutoNum type="arabicPeriod"/>
            </a:pPr>
            <a:r>
              <a:rPr lang="en-US" sz="2800">
                <a:solidFill>
                  <a:srgbClr val="1ED760"/>
                </a:solidFill>
                <a:latin typeface="Garamond" panose="02020404030301010803" pitchFamily="18" charset="0"/>
                <a:ea typeface="Calibri" panose="020F0502020204030204" pitchFamily="34" charset="0"/>
                <a:cs typeface="Calibri" panose="020F0502020204030204" pitchFamily="34" charset="0"/>
              </a:rPr>
              <a:t>Team</a:t>
            </a:r>
          </a:p>
          <a:p>
            <a:pPr marL="514350" indent="-514350">
              <a:lnSpc>
                <a:spcPct val="150000"/>
              </a:lnSpc>
              <a:buFont typeface="+mj-lt"/>
              <a:buAutoNum type="arabicPeriod"/>
            </a:pPr>
            <a:r>
              <a:rPr lang="en-US" sz="2800">
                <a:solidFill>
                  <a:srgbClr val="1ED760"/>
                </a:solidFill>
                <a:latin typeface="Garamond" panose="02020404030301010803" pitchFamily="18" charset="0"/>
                <a:ea typeface="Calibri" panose="020F0502020204030204" pitchFamily="34" charset="0"/>
                <a:cs typeface="Calibri" panose="020F0502020204030204" pitchFamily="34" charset="0"/>
              </a:rPr>
              <a:t>Current Pricing Structure</a:t>
            </a:r>
          </a:p>
          <a:p>
            <a:pPr marL="514350" indent="-514350">
              <a:lnSpc>
                <a:spcPct val="150000"/>
              </a:lnSpc>
              <a:buFont typeface="+mj-lt"/>
              <a:buAutoNum type="arabicPeriod"/>
            </a:pPr>
            <a:r>
              <a:rPr lang="en-US" sz="2800">
                <a:solidFill>
                  <a:srgbClr val="1ED760"/>
                </a:solidFill>
                <a:latin typeface="Garamond" panose="02020404030301010803" pitchFamily="18" charset="0"/>
                <a:ea typeface="Calibri" panose="020F0502020204030204" pitchFamily="34" charset="0"/>
                <a:cs typeface="Calibri" panose="020F0502020204030204" pitchFamily="34" charset="0"/>
              </a:rPr>
              <a:t>Price Increase</a:t>
            </a:r>
          </a:p>
          <a:p>
            <a:pPr marL="514350" indent="-514350">
              <a:lnSpc>
                <a:spcPct val="150000"/>
              </a:lnSpc>
              <a:buFont typeface="+mj-lt"/>
              <a:buAutoNum type="arabicPeriod"/>
            </a:pPr>
            <a:r>
              <a:rPr lang="en-US" sz="2800">
                <a:solidFill>
                  <a:srgbClr val="1ED760"/>
                </a:solidFill>
                <a:latin typeface="Garamond" panose="02020404030301010803" pitchFamily="18" charset="0"/>
                <a:ea typeface="Calibri" panose="020F0502020204030204" pitchFamily="34" charset="0"/>
                <a:cs typeface="Calibri" panose="020F0502020204030204" pitchFamily="34" charset="0"/>
              </a:rPr>
              <a:t>Market Reaction </a:t>
            </a:r>
            <a:r>
              <a:rPr lang="en-US" sz="2800">
                <a:solidFill>
                  <a:srgbClr val="1ED760"/>
                </a:solidFill>
                <a:latin typeface="Garamond" panose="02020404030301010803" pitchFamily="18" charset="0"/>
                <a:ea typeface="Calibri" panose="020F0502020204030204" pitchFamily="34" charset="0"/>
                <a:cs typeface="Calibri"/>
              </a:rPr>
              <a:t>of Price Increase</a:t>
            </a:r>
          </a:p>
          <a:p>
            <a:pPr>
              <a:lnSpc>
                <a:spcPct val="150000"/>
              </a:lnSpc>
            </a:pPr>
            <a:endParaRPr lang="en-US" sz="2800">
              <a:solidFill>
                <a:srgbClr val="1ED760"/>
              </a:solidFill>
              <a:latin typeface="Garamond" panose="02020404030301010803" pitchFamily="18" charset="0"/>
              <a:ea typeface="Calibri" panose="020F0502020204030204" pitchFamily="34" charset="0"/>
              <a:cs typeface="Calibri"/>
            </a:endParaRPr>
          </a:p>
        </p:txBody>
      </p:sp>
      <p:pic>
        <p:nvPicPr>
          <p:cNvPr id="7" name="Picture 6" descr="A green circle with black lines in it&#10;&#10;Description automatically generated">
            <a:extLst>
              <a:ext uri="{FF2B5EF4-FFF2-40B4-BE49-F238E27FC236}">
                <a16:creationId xmlns:a16="http://schemas.microsoft.com/office/drawing/2014/main" id="{9533E2F0-BE4D-54D7-31D7-F810E0FF10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6447" y="6023355"/>
            <a:ext cx="575550" cy="579917"/>
          </a:xfrm>
          <a:prstGeom prst="rect">
            <a:avLst/>
          </a:prstGeom>
        </p:spPr>
      </p:pic>
      <p:cxnSp>
        <p:nvCxnSpPr>
          <p:cNvPr id="10" name="Straight Connector 9">
            <a:extLst>
              <a:ext uri="{FF2B5EF4-FFF2-40B4-BE49-F238E27FC236}">
                <a16:creationId xmlns:a16="http://schemas.microsoft.com/office/drawing/2014/main" id="{4354EBEA-44D6-608A-D941-AE5553DB0195}"/>
              </a:ext>
            </a:extLst>
          </p:cNvPr>
          <p:cNvCxnSpPr>
            <a:cxnSpLocks/>
          </p:cNvCxnSpPr>
          <p:nvPr/>
        </p:nvCxnSpPr>
        <p:spPr>
          <a:xfrm>
            <a:off x="910122" y="1405054"/>
            <a:ext cx="8412298" cy="0"/>
          </a:xfrm>
          <a:prstGeom prst="line">
            <a:avLst/>
          </a:prstGeom>
          <a:ln w="12700">
            <a:solidFill>
              <a:srgbClr val="1ED760"/>
            </a:solidFill>
            <a:prstDash val="soli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B5F8F24-EFE2-7F32-9A42-5AEBA31FBFD8}"/>
              </a:ext>
            </a:extLst>
          </p:cNvPr>
          <p:cNvSpPr txBox="1"/>
          <p:nvPr/>
        </p:nvSpPr>
        <p:spPr>
          <a:xfrm>
            <a:off x="7099353" y="1854825"/>
            <a:ext cx="4514134" cy="3435556"/>
          </a:xfrm>
          <a:prstGeom prst="rect">
            <a:avLst/>
          </a:prstGeom>
          <a:noFill/>
        </p:spPr>
        <p:txBody>
          <a:bodyPr wrap="square" rtlCol="0">
            <a:spAutoFit/>
          </a:bodyPr>
          <a:lstStyle/>
          <a:p>
            <a:pPr>
              <a:lnSpc>
                <a:spcPct val="160000"/>
              </a:lnSpc>
            </a:pPr>
            <a:r>
              <a:rPr lang="en-US" sz="2800">
                <a:solidFill>
                  <a:srgbClr val="1ED760"/>
                </a:solidFill>
                <a:latin typeface="Garamond" panose="02020404030301010803" pitchFamily="18" charset="0"/>
                <a:ea typeface="Calibri" panose="020F0502020204030204" pitchFamily="34" charset="0"/>
                <a:cs typeface="Calibri" panose="020F0502020204030204" pitchFamily="34" charset="0"/>
              </a:rPr>
              <a:t>5.   Conjoint Analysis</a:t>
            </a:r>
          </a:p>
          <a:p>
            <a:pPr>
              <a:lnSpc>
                <a:spcPct val="160000"/>
              </a:lnSpc>
            </a:pPr>
            <a:r>
              <a:rPr lang="en-US" sz="2800">
                <a:solidFill>
                  <a:srgbClr val="1ED760"/>
                </a:solidFill>
                <a:latin typeface="Garamond" panose="02020404030301010803" pitchFamily="18" charset="0"/>
                <a:ea typeface="Calibri" panose="020F0502020204030204" pitchFamily="34" charset="0"/>
                <a:cs typeface="Calibri" panose="020F0502020204030204" pitchFamily="34" charset="0"/>
              </a:rPr>
              <a:t>6.   Recommendations</a:t>
            </a:r>
          </a:p>
          <a:p>
            <a:pPr>
              <a:lnSpc>
                <a:spcPct val="160000"/>
              </a:lnSpc>
            </a:pPr>
            <a:r>
              <a:rPr lang="en-US" sz="2800">
                <a:solidFill>
                  <a:srgbClr val="1ED760"/>
                </a:solidFill>
                <a:latin typeface="Garamond" panose="02020404030301010803" pitchFamily="18" charset="0"/>
                <a:ea typeface="Calibri" panose="020F0502020204030204" pitchFamily="34" charset="0"/>
                <a:cs typeface="Calibri" panose="020F0502020204030204" pitchFamily="34" charset="0"/>
              </a:rPr>
              <a:t>7.   Future Scope &amp; Biases</a:t>
            </a:r>
          </a:p>
          <a:p>
            <a:pPr>
              <a:lnSpc>
                <a:spcPct val="160000"/>
              </a:lnSpc>
            </a:pPr>
            <a:r>
              <a:rPr lang="en-US" sz="2800">
                <a:solidFill>
                  <a:srgbClr val="1ED760"/>
                </a:solidFill>
                <a:latin typeface="Garamond" panose="02020404030301010803" pitchFamily="18" charset="0"/>
                <a:ea typeface="Calibri" panose="020F0502020204030204" pitchFamily="34" charset="0"/>
                <a:cs typeface="Calibri" panose="020F0502020204030204" pitchFamily="34" charset="0"/>
              </a:rPr>
              <a:t>8.   Conclusion </a:t>
            </a:r>
          </a:p>
          <a:p>
            <a:pPr>
              <a:lnSpc>
                <a:spcPct val="150000"/>
              </a:lnSpc>
            </a:pPr>
            <a:endParaRPr lang="en-US" sz="2800">
              <a:solidFill>
                <a:srgbClr val="1ED760"/>
              </a:solidFill>
              <a:latin typeface="Garamond" panose="02020404030301010803" pitchFamily="18" charset="0"/>
              <a:ea typeface="Calibri" panose="020F0502020204030204" pitchFamily="34" charset="0"/>
              <a:cs typeface="Calibri"/>
            </a:endParaRPr>
          </a:p>
        </p:txBody>
      </p:sp>
    </p:spTree>
    <p:extLst>
      <p:ext uri="{BB962C8B-B14F-4D97-AF65-F5344CB8AC3E}">
        <p14:creationId xmlns:p14="http://schemas.microsoft.com/office/powerpoint/2010/main" val="3706622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72337-E59F-EF2F-103A-4E0C8ED95634}"/>
            </a:ext>
          </a:extLst>
        </p:cNvPr>
        <p:cNvGrpSpPr/>
        <p:nvPr/>
      </p:nvGrpSpPr>
      <p:grpSpPr>
        <a:xfrm>
          <a:off x="0" y="0"/>
          <a:ext cx="0" cy="0"/>
          <a:chOff x="0" y="0"/>
          <a:chExt cx="0" cy="0"/>
        </a:xfrm>
      </p:grpSpPr>
      <p:pic>
        <p:nvPicPr>
          <p:cNvPr id="23" name="Picture 22" descr="A green circle with black lines in it&#10;&#10;Description automatically generated">
            <a:extLst>
              <a:ext uri="{FF2B5EF4-FFF2-40B4-BE49-F238E27FC236}">
                <a16:creationId xmlns:a16="http://schemas.microsoft.com/office/drawing/2014/main" id="{6F526593-ADA5-B734-FE2D-D727AF41E0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6447" y="6023355"/>
            <a:ext cx="575550" cy="579917"/>
          </a:xfrm>
          <a:prstGeom prst="rect">
            <a:avLst/>
          </a:prstGeom>
        </p:spPr>
      </p:pic>
      <p:sp>
        <p:nvSpPr>
          <p:cNvPr id="37" name="Rectangle 36">
            <a:extLst>
              <a:ext uri="{FF2B5EF4-FFF2-40B4-BE49-F238E27FC236}">
                <a16:creationId xmlns:a16="http://schemas.microsoft.com/office/drawing/2014/main" id="{645A36F5-3ABA-2E40-0206-63DA5C64BD60}"/>
              </a:ext>
            </a:extLst>
          </p:cNvPr>
          <p:cNvSpPr/>
          <p:nvPr/>
        </p:nvSpPr>
        <p:spPr>
          <a:xfrm>
            <a:off x="521094" y="-12288"/>
            <a:ext cx="3197727" cy="6858000"/>
          </a:xfrm>
          <a:prstGeom prst="rect">
            <a:avLst/>
          </a:prstGeom>
          <a:gradFill flip="none" rotWithShape="1">
            <a:gsLst>
              <a:gs pos="0">
                <a:srgbClr val="1ED760">
                  <a:shade val="30000"/>
                  <a:satMod val="115000"/>
                </a:srgbClr>
              </a:gs>
              <a:gs pos="50000">
                <a:srgbClr val="1ED760">
                  <a:shade val="67500"/>
                  <a:satMod val="115000"/>
                </a:srgbClr>
              </a:gs>
              <a:gs pos="100000">
                <a:srgbClr val="1ED760">
                  <a:shade val="100000"/>
                  <a:satMod val="115000"/>
                </a:srgb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Folded Corner 44">
            <a:extLst>
              <a:ext uri="{FF2B5EF4-FFF2-40B4-BE49-F238E27FC236}">
                <a16:creationId xmlns:a16="http://schemas.microsoft.com/office/drawing/2014/main" id="{F49067BE-E039-BA2B-4EE0-5BC86E63B046}"/>
              </a:ext>
            </a:extLst>
          </p:cNvPr>
          <p:cNvSpPr/>
          <p:nvPr/>
        </p:nvSpPr>
        <p:spPr>
          <a:xfrm rot="16797891">
            <a:off x="7014834" y="2819668"/>
            <a:ext cx="4079321" cy="3525454"/>
          </a:xfrm>
          <a:prstGeom prst="foldedCorner">
            <a:avLst/>
          </a:prstGeom>
          <a:solidFill>
            <a:schemeClr val="accent3">
              <a:lumMod val="75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Folded Corner 43">
            <a:extLst>
              <a:ext uri="{FF2B5EF4-FFF2-40B4-BE49-F238E27FC236}">
                <a16:creationId xmlns:a16="http://schemas.microsoft.com/office/drawing/2014/main" id="{B6F6E5BA-2154-CB77-0B3E-8CA8A4986466}"/>
              </a:ext>
            </a:extLst>
          </p:cNvPr>
          <p:cNvSpPr/>
          <p:nvPr/>
        </p:nvSpPr>
        <p:spPr>
          <a:xfrm rot="15400619">
            <a:off x="5523030" y="-245790"/>
            <a:ext cx="2070295" cy="3734081"/>
          </a:xfrm>
          <a:prstGeom prst="foldedCorner">
            <a:avLst/>
          </a:prstGeom>
          <a:solidFill>
            <a:schemeClr val="accent3">
              <a:lumMod val="75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6" name="Group 35">
            <a:extLst>
              <a:ext uri="{FF2B5EF4-FFF2-40B4-BE49-F238E27FC236}">
                <a16:creationId xmlns:a16="http://schemas.microsoft.com/office/drawing/2014/main" id="{2F97D915-4B74-9231-AB8A-4C9F101ECCA9}"/>
              </a:ext>
            </a:extLst>
          </p:cNvPr>
          <p:cNvGrpSpPr/>
          <p:nvPr/>
        </p:nvGrpSpPr>
        <p:grpSpPr>
          <a:xfrm rot="20770518">
            <a:off x="4822718" y="738699"/>
            <a:ext cx="3352800" cy="1852313"/>
            <a:chOff x="579120" y="694174"/>
            <a:chExt cx="3352800" cy="1852313"/>
          </a:xfrm>
        </p:grpSpPr>
        <p:sp>
          <p:nvSpPr>
            <p:cNvPr id="7" name="TextBox 6">
              <a:extLst>
                <a:ext uri="{FF2B5EF4-FFF2-40B4-BE49-F238E27FC236}">
                  <a16:creationId xmlns:a16="http://schemas.microsoft.com/office/drawing/2014/main" id="{721D29C8-0D7F-1CBF-2E89-3983861B2337}"/>
                </a:ext>
              </a:extLst>
            </p:cNvPr>
            <p:cNvSpPr txBox="1"/>
            <p:nvPr/>
          </p:nvSpPr>
          <p:spPr>
            <a:xfrm>
              <a:off x="579120" y="1205130"/>
              <a:ext cx="1148080" cy="442674"/>
            </a:xfrm>
            <a:prstGeom prst="roundRect">
              <a:avLst/>
            </a:prstGeom>
            <a:noFill/>
            <a:ln w="38100">
              <a:solidFill>
                <a:srgbClr val="A5BBD1"/>
              </a:solidFill>
            </a:ln>
          </p:spPr>
          <p:txBody>
            <a:bodyPr wrap="square">
              <a:spAutoFit/>
            </a:bodyPr>
            <a:lstStyle/>
            <a:p>
              <a:r>
                <a:rPr lang="en-US" sz="2000" i="0">
                  <a:solidFill>
                    <a:srgbClr val="A5BBD1"/>
                  </a:solidFill>
                  <a:effectLst/>
                  <a:latin typeface="Abadi" panose="020B0604020104020204" pitchFamily="34" charset="0"/>
                </a:rPr>
                <a:t>$ 9.99    </a:t>
              </a:r>
              <a:endParaRPr lang="en-US" sz="2000">
                <a:solidFill>
                  <a:srgbClr val="A5BBD1"/>
                </a:solidFill>
                <a:latin typeface="Abadi" panose="020B0604020104020204" pitchFamily="34" charset="0"/>
              </a:endParaRPr>
            </a:p>
          </p:txBody>
        </p:sp>
        <p:sp>
          <p:nvSpPr>
            <p:cNvPr id="8" name="TextBox 7">
              <a:extLst>
                <a:ext uri="{FF2B5EF4-FFF2-40B4-BE49-F238E27FC236}">
                  <a16:creationId xmlns:a16="http://schemas.microsoft.com/office/drawing/2014/main" id="{1B4C9C92-E8B7-A2A6-1BAB-107A9923937F}"/>
                </a:ext>
              </a:extLst>
            </p:cNvPr>
            <p:cNvSpPr txBox="1"/>
            <p:nvPr/>
          </p:nvSpPr>
          <p:spPr>
            <a:xfrm>
              <a:off x="2509520" y="1170839"/>
              <a:ext cx="1422400" cy="510778"/>
            </a:xfrm>
            <a:prstGeom prst="roundRect">
              <a:avLst/>
            </a:prstGeom>
            <a:noFill/>
            <a:ln w="28575">
              <a:solidFill>
                <a:srgbClr val="C4B1D4"/>
              </a:solidFill>
            </a:ln>
          </p:spPr>
          <p:txBody>
            <a:bodyPr wrap="square">
              <a:spAutoFit/>
            </a:bodyPr>
            <a:lstStyle/>
            <a:p>
              <a:r>
                <a:rPr lang="en-US" sz="2400" b="1" i="0">
                  <a:solidFill>
                    <a:srgbClr val="C4B1D4"/>
                  </a:solidFill>
                  <a:effectLst/>
                  <a:latin typeface="Abadi" panose="020B0604020104020204" pitchFamily="34" charset="0"/>
                </a:rPr>
                <a:t>$ 10.99    </a:t>
              </a:r>
              <a:endParaRPr lang="en-US" sz="2400" b="1">
                <a:solidFill>
                  <a:srgbClr val="C4B1D4"/>
                </a:solidFill>
                <a:latin typeface="Abadi" panose="020B0604020104020204" pitchFamily="34" charset="0"/>
              </a:endParaRPr>
            </a:p>
          </p:txBody>
        </p:sp>
        <p:sp>
          <p:nvSpPr>
            <p:cNvPr id="10" name="Arrow: Right 9">
              <a:extLst>
                <a:ext uri="{FF2B5EF4-FFF2-40B4-BE49-F238E27FC236}">
                  <a16:creationId xmlns:a16="http://schemas.microsoft.com/office/drawing/2014/main" id="{95083166-D8E9-6A41-6396-857520E33A90}"/>
                </a:ext>
              </a:extLst>
            </p:cNvPr>
            <p:cNvSpPr/>
            <p:nvPr/>
          </p:nvSpPr>
          <p:spPr>
            <a:xfrm>
              <a:off x="1920240" y="1315858"/>
              <a:ext cx="416560" cy="221337"/>
            </a:xfrm>
            <a:prstGeom prst="rightArrow">
              <a:avLst/>
            </a:prstGeom>
            <a:noFill/>
            <a:ln w="28575">
              <a:solidFill>
                <a:srgbClr val="ECE6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FABC6D0-B40A-048E-6ABC-47780ABB389D}"/>
                </a:ext>
              </a:extLst>
            </p:cNvPr>
            <p:cNvSpPr txBox="1"/>
            <p:nvPr/>
          </p:nvSpPr>
          <p:spPr>
            <a:xfrm>
              <a:off x="1457960" y="694174"/>
              <a:ext cx="1341120" cy="369332"/>
            </a:xfrm>
            <a:prstGeom prst="rect">
              <a:avLst/>
            </a:prstGeom>
            <a:noFill/>
          </p:spPr>
          <p:txBody>
            <a:bodyPr wrap="square">
              <a:spAutoFit/>
            </a:bodyPr>
            <a:lstStyle/>
            <a:p>
              <a:r>
                <a:rPr lang="en-US" sz="1800" b="1" i="0">
                  <a:solidFill>
                    <a:schemeClr val="accent6">
                      <a:lumMod val="60000"/>
                      <a:lumOff val="40000"/>
                    </a:schemeClr>
                  </a:solidFill>
                  <a:effectLst/>
                  <a:latin typeface="-apple-system"/>
                </a:rPr>
                <a:t>1% Increase </a:t>
              </a:r>
              <a:endParaRPr lang="en-US"/>
            </a:p>
          </p:txBody>
        </p:sp>
        <p:sp>
          <p:nvSpPr>
            <p:cNvPr id="14" name="TextBox 13">
              <a:extLst>
                <a:ext uri="{FF2B5EF4-FFF2-40B4-BE49-F238E27FC236}">
                  <a16:creationId xmlns:a16="http://schemas.microsoft.com/office/drawing/2014/main" id="{D8D11F3F-BA5E-3555-61FD-8DE435467FEA}"/>
                </a:ext>
              </a:extLst>
            </p:cNvPr>
            <p:cNvSpPr txBox="1"/>
            <p:nvPr/>
          </p:nvSpPr>
          <p:spPr>
            <a:xfrm>
              <a:off x="772160" y="1900156"/>
              <a:ext cx="2712720" cy="646331"/>
            </a:xfrm>
            <a:prstGeom prst="rect">
              <a:avLst/>
            </a:prstGeom>
            <a:noFill/>
          </p:spPr>
          <p:txBody>
            <a:bodyPr wrap="square">
              <a:spAutoFit/>
            </a:bodyPr>
            <a:lstStyle/>
            <a:p>
              <a:pPr algn="ctr"/>
              <a:r>
                <a:rPr lang="en-US" b="0" i="0">
                  <a:solidFill>
                    <a:srgbClr val="C4B1D4"/>
                  </a:solidFill>
                  <a:effectLst/>
                  <a:latin typeface="-apple-system"/>
                </a:rPr>
                <a:t>concerns about potential customer churn</a:t>
              </a:r>
              <a:endParaRPr lang="en-US">
                <a:solidFill>
                  <a:srgbClr val="C4B1D4"/>
                </a:solidFill>
              </a:endParaRPr>
            </a:p>
          </p:txBody>
        </p:sp>
      </p:grpSp>
      <p:grpSp>
        <p:nvGrpSpPr>
          <p:cNvPr id="33" name="Group 32">
            <a:extLst>
              <a:ext uri="{FF2B5EF4-FFF2-40B4-BE49-F238E27FC236}">
                <a16:creationId xmlns:a16="http://schemas.microsoft.com/office/drawing/2014/main" id="{186A250C-7AC7-D405-7612-58FCDA4887D9}"/>
              </a:ext>
            </a:extLst>
          </p:cNvPr>
          <p:cNvGrpSpPr/>
          <p:nvPr/>
        </p:nvGrpSpPr>
        <p:grpSpPr>
          <a:xfrm rot="630359">
            <a:off x="7379976" y="3258555"/>
            <a:ext cx="3251013" cy="3135209"/>
            <a:chOff x="621010" y="2923114"/>
            <a:chExt cx="3775657" cy="3578408"/>
          </a:xfrm>
        </p:grpSpPr>
        <p:sp>
          <p:nvSpPr>
            <p:cNvPr id="20" name="TextBox 19">
              <a:extLst>
                <a:ext uri="{FF2B5EF4-FFF2-40B4-BE49-F238E27FC236}">
                  <a16:creationId xmlns:a16="http://schemas.microsoft.com/office/drawing/2014/main" id="{A2488379-968F-4054-50FD-6E3390E8ED94}"/>
                </a:ext>
              </a:extLst>
            </p:cNvPr>
            <p:cNvSpPr txBox="1"/>
            <p:nvPr/>
          </p:nvSpPr>
          <p:spPr>
            <a:xfrm>
              <a:off x="621010" y="4394521"/>
              <a:ext cx="1988802" cy="737698"/>
            </a:xfrm>
            <a:prstGeom prst="rect">
              <a:avLst/>
            </a:prstGeom>
            <a:noFill/>
          </p:spPr>
          <p:txBody>
            <a:bodyPr wrap="square">
              <a:spAutoFit/>
            </a:bodyPr>
            <a:lstStyle/>
            <a:p>
              <a:pPr algn="ctr"/>
              <a:r>
                <a:rPr lang="en-US">
                  <a:solidFill>
                    <a:srgbClr val="FFC862"/>
                  </a:solidFill>
                  <a:latin typeface="-apple-system"/>
                </a:rPr>
                <a:t>S</a:t>
              </a:r>
              <a:r>
                <a:rPr lang="en-US" b="0" i="0">
                  <a:solidFill>
                    <a:srgbClr val="FFC862"/>
                  </a:solidFill>
                  <a:effectLst/>
                  <a:latin typeface="-apple-system"/>
                </a:rPr>
                <a:t>light increase would fund</a:t>
              </a:r>
              <a:endParaRPr lang="en-US">
                <a:solidFill>
                  <a:srgbClr val="FFC862"/>
                </a:solidFill>
              </a:endParaRPr>
            </a:p>
          </p:txBody>
        </p:sp>
        <p:grpSp>
          <p:nvGrpSpPr>
            <p:cNvPr id="32" name="Group 31">
              <a:extLst>
                <a:ext uri="{FF2B5EF4-FFF2-40B4-BE49-F238E27FC236}">
                  <a16:creationId xmlns:a16="http://schemas.microsoft.com/office/drawing/2014/main" id="{E6D5616A-7BF2-3CAD-B843-4D84C86852DA}"/>
                </a:ext>
              </a:extLst>
            </p:cNvPr>
            <p:cNvGrpSpPr/>
            <p:nvPr/>
          </p:nvGrpSpPr>
          <p:grpSpPr>
            <a:xfrm>
              <a:off x="2788943" y="5121318"/>
              <a:ext cx="1563360" cy="1380204"/>
              <a:chOff x="2750200" y="4984711"/>
              <a:chExt cx="1563360" cy="1380204"/>
            </a:xfrm>
          </p:grpSpPr>
          <p:sp>
            <p:nvSpPr>
              <p:cNvPr id="30" name="Flowchart: Connector 29">
                <a:extLst>
                  <a:ext uri="{FF2B5EF4-FFF2-40B4-BE49-F238E27FC236}">
                    <a16:creationId xmlns:a16="http://schemas.microsoft.com/office/drawing/2014/main" id="{04C55CBB-E868-79B1-856B-B4B6C7EB4227}"/>
                  </a:ext>
                </a:extLst>
              </p:cNvPr>
              <p:cNvSpPr/>
              <p:nvPr/>
            </p:nvSpPr>
            <p:spPr>
              <a:xfrm>
                <a:off x="2760337" y="4984711"/>
                <a:ext cx="1553223" cy="1380204"/>
              </a:xfrm>
              <a:prstGeom prst="flowChartConnector">
                <a:avLst/>
              </a:prstGeom>
              <a:solidFill>
                <a:schemeClr val="accent3">
                  <a:lumMod val="75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B050C2A5-671A-3A19-DAE9-606B91FB5664}"/>
                  </a:ext>
                </a:extLst>
              </p:cNvPr>
              <p:cNvSpPr txBox="1"/>
              <p:nvPr/>
            </p:nvSpPr>
            <p:spPr>
              <a:xfrm>
                <a:off x="2750200" y="5670974"/>
                <a:ext cx="1553224" cy="597183"/>
              </a:xfrm>
              <a:prstGeom prst="rect">
                <a:avLst/>
              </a:prstGeom>
              <a:noFill/>
            </p:spPr>
            <p:txBody>
              <a:bodyPr wrap="square">
                <a:spAutoFit/>
              </a:bodyPr>
              <a:lstStyle/>
              <a:p>
                <a:pPr algn="ctr"/>
                <a:r>
                  <a:rPr lang="en-US" sz="1400" b="1" i="0">
                    <a:solidFill>
                      <a:srgbClr val="FFC862"/>
                    </a:solidFill>
                    <a:effectLst/>
                    <a:latin typeface="-apple-system"/>
                  </a:rPr>
                  <a:t>Improved </a:t>
                </a:r>
              </a:p>
              <a:p>
                <a:pPr algn="ctr"/>
                <a:r>
                  <a:rPr lang="en-US" sz="1400" b="1">
                    <a:solidFill>
                      <a:srgbClr val="FFC862"/>
                    </a:solidFill>
                    <a:latin typeface="-apple-system"/>
                  </a:rPr>
                  <a:t>F</a:t>
                </a:r>
                <a:r>
                  <a:rPr lang="en-US" sz="1400" b="1" i="0">
                    <a:solidFill>
                      <a:srgbClr val="FFC862"/>
                    </a:solidFill>
                    <a:effectLst/>
                    <a:latin typeface="-apple-system"/>
                  </a:rPr>
                  <a:t>eatures </a:t>
                </a:r>
                <a:endParaRPr lang="en-US" sz="1400" b="1">
                  <a:solidFill>
                    <a:srgbClr val="FFC862"/>
                  </a:solidFill>
                </a:endParaRPr>
              </a:p>
            </p:txBody>
          </p:sp>
          <p:pic>
            <p:nvPicPr>
              <p:cNvPr id="22" name="Picture 21" descr="A logo with a music note in a circle&#10;&#10;Description automatically generated">
                <a:extLst>
                  <a:ext uri="{FF2B5EF4-FFF2-40B4-BE49-F238E27FC236}">
                    <a16:creationId xmlns:a16="http://schemas.microsoft.com/office/drawing/2014/main" id="{0B56E80B-37E3-4FA3-0D44-8E00470D9E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0720" y="5098272"/>
                <a:ext cx="646330" cy="646330"/>
              </a:xfrm>
              <a:prstGeom prst="flowChartConnector">
                <a:avLst/>
              </a:prstGeom>
            </p:spPr>
          </p:pic>
        </p:grpSp>
        <p:grpSp>
          <p:nvGrpSpPr>
            <p:cNvPr id="31" name="Group 30">
              <a:extLst>
                <a:ext uri="{FF2B5EF4-FFF2-40B4-BE49-F238E27FC236}">
                  <a16:creationId xmlns:a16="http://schemas.microsoft.com/office/drawing/2014/main" id="{5F0B83A5-B866-F88D-91D4-C8D489699DAD}"/>
                </a:ext>
              </a:extLst>
            </p:cNvPr>
            <p:cNvGrpSpPr/>
            <p:nvPr/>
          </p:nvGrpSpPr>
          <p:grpSpPr>
            <a:xfrm>
              <a:off x="2843444" y="2923114"/>
              <a:ext cx="1553223" cy="1382815"/>
              <a:chOff x="2762768" y="2911838"/>
              <a:chExt cx="1553223" cy="1382815"/>
            </a:xfrm>
          </p:grpSpPr>
          <p:sp>
            <p:nvSpPr>
              <p:cNvPr id="28" name="Flowchart: Connector 27">
                <a:extLst>
                  <a:ext uri="{FF2B5EF4-FFF2-40B4-BE49-F238E27FC236}">
                    <a16:creationId xmlns:a16="http://schemas.microsoft.com/office/drawing/2014/main" id="{89F1A208-5400-6EB1-937D-FA34F8444D8E}"/>
                  </a:ext>
                </a:extLst>
              </p:cNvPr>
              <p:cNvSpPr/>
              <p:nvPr/>
            </p:nvSpPr>
            <p:spPr>
              <a:xfrm>
                <a:off x="2762768" y="2911838"/>
                <a:ext cx="1553223" cy="1380204"/>
              </a:xfrm>
              <a:prstGeom prst="flowChartConnector">
                <a:avLst/>
              </a:prstGeom>
              <a:solidFill>
                <a:schemeClr val="accent3">
                  <a:lumMod val="75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CB949402-C932-9539-1134-F135289A78E1}"/>
                  </a:ext>
                </a:extLst>
              </p:cNvPr>
              <p:cNvSpPr txBox="1"/>
              <p:nvPr/>
            </p:nvSpPr>
            <p:spPr>
              <a:xfrm>
                <a:off x="2927002" y="3697470"/>
                <a:ext cx="1136026" cy="597183"/>
              </a:xfrm>
              <a:prstGeom prst="rect">
                <a:avLst/>
              </a:prstGeom>
              <a:noFill/>
            </p:spPr>
            <p:txBody>
              <a:bodyPr wrap="square">
                <a:spAutoFit/>
              </a:bodyPr>
              <a:lstStyle/>
              <a:p>
                <a:pPr algn="ctr"/>
                <a:r>
                  <a:rPr lang="en-US" sz="1400" b="1" i="0">
                    <a:solidFill>
                      <a:srgbClr val="FFC862"/>
                    </a:solidFill>
                    <a:effectLst/>
                    <a:latin typeface="-apple-system"/>
                  </a:rPr>
                  <a:t>Added </a:t>
                </a:r>
              </a:p>
              <a:p>
                <a:pPr algn="ctr"/>
                <a:r>
                  <a:rPr lang="en-US" sz="1400" b="1" i="0">
                    <a:solidFill>
                      <a:srgbClr val="FFC862"/>
                    </a:solidFill>
                    <a:effectLst/>
                    <a:latin typeface="-apple-system"/>
                  </a:rPr>
                  <a:t>Value </a:t>
                </a:r>
                <a:endParaRPr lang="en-US" sz="1400" b="1">
                  <a:solidFill>
                    <a:srgbClr val="FFC862"/>
                  </a:solidFill>
                </a:endParaRPr>
              </a:p>
            </p:txBody>
          </p:sp>
          <p:pic>
            <p:nvPicPr>
              <p:cNvPr id="24" name="Picture 23" descr="A hand holding a diamond&#10;&#10;Description automatically generated">
                <a:extLst>
                  <a:ext uri="{FF2B5EF4-FFF2-40B4-BE49-F238E27FC236}">
                    <a16:creationId xmlns:a16="http://schemas.microsoft.com/office/drawing/2014/main" id="{857D25C6-40D3-7BC3-6085-D3632D33ED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3648" y="3031892"/>
                <a:ext cx="562464" cy="562464"/>
              </a:xfrm>
              <a:prstGeom prst="flowChartConnector">
                <a:avLst/>
              </a:prstGeom>
            </p:spPr>
          </p:pic>
        </p:grpSp>
        <p:pic>
          <p:nvPicPr>
            <p:cNvPr id="26" name="Picture 25" descr="A yellow arrow pointing to the left&#10;&#10;Description automatically generated">
              <a:extLst>
                <a:ext uri="{FF2B5EF4-FFF2-40B4-BE49-F238E27FC236}">
                  <a16:creationId xmlns:a16="http://schemas.microsoft.com/office/drawing/2014/main" id="{5E7A13D9-BE65-2993-D1E8-13FB6060D5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4714640" flipH="1">
              <a:off x="2466315" y="4082303"/>
              <a:ext cx="759188" cy="852962"/>
            </a:xfrm>
            <a:prstGeom prst="flowChartConnector">
              <a:avLst/>
            </a:prstGeom>
          </p:spPr>
        </p:pic>
        <p:pic>
          <p:nvPicPr>
            <p:cNvPr id="27" name="Picture 26" descr="A yellow arrow pointing to the left&#10;&#10;Description automatically generated">
              <a:extLst>
                <a:ext uri="{FF2B5EF4-FFF2-40B4-BE49-F238E27FC236}">
                  <a16:creationId xmlns:a16="http://schemas.microsoft.com/office/drawing/2014/main" id="{64D8D3A3-2CCC-C4D4-4ED3-DEDBC94D8B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7106684">
              <a:off x="2485865" y="4542935"/>
              <a:ext cx="692440" cy="852962"/>
            </a:xfrm>
            <a:prstGeom prst="flowChartConnector">
              <a:avLst/>
            </a:prstGeom>
          </p:spPr>
        </p:pic>
      </p:grpSp>
      <p:sp>
        <p:nvSpPr>
          <p:cNvPr id="39" name="TextBox 38">
            <a:extLst>
              <a:ext uri="{FF2B5EF4-FFF2-40B4-BE49-F238E27FC236}">
                <a16:creationId xmlns:a16="http://schemas.microsoft.com/office/drawing/2014/main" id="{ED5918A3-2E60-D063-967E-A5CC1D060AA4}"/>
              </a:ext>
            </a:extLst>
          </p:cNvPr>
          <p:cNvSpPr txBox="1"/>
          <p:nvPr/>
        </p:nvSpPr>
        <p:spPr>
          <a:xfrm rot="630359">
            <a:off x="7455303" y="2621436"/>
            <a:ext cx="1712449" cy="1200329"/>
          </a:xfrm>
          <a:prstGeom prst="rect">
            <a:avLst/>
          </a:prstGeom>
          <a:noFill/>
        </p:spPr>
        <p:txBody>
          <a:bodyPr wrap="square">
            <a:spAutoFit/>
          </a:bodyPr>
          <a:lstStyle/>
          <a:p>
            <a:pPr algn="ctr"/>
            <a:r>
              <a:rPr lang="en-US" sz="2400" b="1">
                <a:solidFill>
                  <a:schemeClr val="tx2">
                    <a:lumMod val="40000"/>
                    <a:lumOff val="60000"/>
                  </a:schemeClr>
                </a:solidFill>
                <a:latin typeface="Abadi" panose="020B0604020104020204" pitchFamily="34" charset="0"/>
              </a:rPr>
              <a:t>The Story Spotify created </a:t>
            </a:r>
          </a:p>
        </p:txBody>
      </p:sp>
      <p:pic>
        <p:nvPicPr>
          <p:cNvPr id="42" name="Picture 41" descr="A curved line with a purple arrow&#10;&#10;Description automatically generated">
            <a:extLst>
              <a:ext uri="{FF2B5EF4-FFF2-40B4-BE49-F238E27FC236}">
                <a16:creationId xmlns:a16="http://schemas.microsoft.com/office/drawing/2014/main" id="{17CF61C4-9DB6-F921-4F91-62C5F48A37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602745" flipV="1">
            <a:off x="5462215" y="2602511"/>
            <a:ext cx="2116937" cy="2349910"/>
          </a:xfrm>
          <a:prstGeom prst="rect">
            <a:avLst/>
          </a:prstGeom>
        </p:spPr>
      </p:pic>
      <p:sp>
        <p:nvSpPr>
          <p:cNvPr id="47" name="TextBox 46">
            <a:extLst>
              <a:ext uri="{FF2B5EF4-FFF2-40B4-BE49-F238E27FC236}">
                <a16:creationId xmlns:a16="http://schemas.microsoft.com/office/drawing/2014/main" id="{D00DD583-4A4A-EB25-8A81-2611F7E15672}"/>
              </a:ext>
            </a:extLst>
          </p:cNvPr>
          <p:cNvSpPr txBox="1"/>
          <p:nvPr/>
        </p:nvSpPr>
        <p:spPr>
          <a:xfrm>
            <a:off x="4987401" y="3285820"/>
            <a:ext cx="1691791" cy="1200329"/>
          </a:xfrm>
          <a:prstGeom prst="rect">
            <a:avLst/>
          </a:prstGeom>
          <a:noFill/>
        </p:spPr>
        <p:txBody>
          <a:bodyPr wrap="square">
            <a:spAutoFit/>
          </a:bodyPr>
          <a:lstStyle/>
          <a:p>
            <a:pPr algn="ctr"/>
            <a:r>
              <a:rPr lang="en-US" sz="1800" b="1" i="0">
                <a:solidFill>
                  <a:schemeClr val="tx2">
                    <a:lumMod val="40000"/>
                    <a:lumOff val="60000"/>
                  </a:schemeClr>
                </a:solidFill>
                <a:effectLst/>
              </a:rPr>
              <a:t>Instead of framing it as “Simple Price Hike “ </a:t>
            </a:r>
            <a:endParaRPr lang="en-US">
              <a:solidFill>
                <a:schemeClr val="tx2">
                  <a:lumMod val="40000"/>
                  <a:lumOff val="60000"/>
                </a:schemeClr>
              </a:solidFill>
            </a:endParaRPr>
          </a:p>
        </p:txBody>
      </p:sp>
      <p:sp>
        <p:nvSpPr>
          <p:cNvPr id="48" name="TextBox 47">
            <a:extLst>
              <a:ext uri="{FF2B5EF4-FFF2-40B4-BE49-F238E27FC236}">
                <a16:creationId xmlns:a16="http://schemas.microsoft.com/office/drawing/2014/main" id="{1A750B4D-8A30-BBD0-DC8D-D530E1261B59}"/>
              </a:ext>
            </a:extLst>
          </p:cNvPr>
          <p:cNvSpPr txBox="1"/>
          <p:nvPr/>
        </p:nvSpPr>
        <p:spPr>
          <a:xfrm>
            <a:off x="788916" y="827215"/>
            <a:ext cx="2490680" cy="2123658"/>
          </a:xfrm>
          <a:prstGeom prst="rect">
            <a:avLst/>
          </a:prstGeom>
          <a:noFill/>
        </p:spPr>
        <p:txBody>
          <a:bodyPr wrap="square" rtlCol="0">
            <a:spAutoFit/>
          </a:bodyPr>
          <a:lstStyle/>
          <a:p>
            <a:pPr algn="ctr"/>
            <a:r>
              <a:rPr lang="en-US" sz="4400" b="1"/>
              <a:t>Power of 1% Increase  </a:t>
            </a:r>
          </a:p>
        </p:txBody>
      </p:sp>
      <p:sp>
        <p:nvSpPr>
          <p:cNvPr id="35" name="TextBox 34">
            <a:extLst>
              <a:ext uri="{FF2B5EF4-FFF2-40B4-BE49-F238E27FC236}">
                <a16:creationId xmlns:a16="http://schemas.microsoft.com/office/drawing/2014/main" id="{602978E3-805B-CB97-3461-C42BABE32046}"/>
              </a:ext>
            </a:extLst>
          </p:cNvPr>
          <p:cNvSpPr txBox="1"/>
          <p:nvPr/>
        </p:nvSpPr>
        <p:spPr>
          <a:xfrm>
            <a:off x="718867" y="3777466"/>
            <a:ext cx="2358088" cy="2123658"/>
          </a:xfrm>
          <a:prstGeom prst="rect">
            <a:avLst/>
          </a:prstGeom>
          <a:noFill/>
        </p:spPr>
        <p:txBody>
          <a:bodyPr wrap="square">
            <a:spAutoFit/>
          </a:bodyPr>
          <a:lstStyle/>
          <a:p>
            <a:r>
              <a:rPr lang="en-US" sz="2000" i="0">
                <a:effectLst/>
              </a:rPr>
              <a:t>Spotify not only retained its user base but also reported an </a:t>
            </a:r>
            <a:r>
              <a:rPr lang="en-US" sz="2000" b="1" i="0">
                <a:effectLst/>
              </a:rPr>
              <a:t>increase in overall revenue by </a:t>
            </a:r>
            <a:r>
              <a:rPr lang="en-US" sz="3200" b="1" i="0">
                <a:effectLst/>
              </a:rPr>
              <a:t>28% </a:t>
            </a:r>
            <a:endParaRPr lang="en-US" sz="2000" b="1"/>
          </a:p>
        </p:txBody>
      </p:sp>
    </p:spTree>
    <p:extLst>
      <p:ext uri="{BB962C8B-B14F-4D97-AF65-F5344CB8AC3E}">
        <p14:creationId xmlns:p14="http://schemas.microsoft.com/office/powerpoint/2010/main" val="2182358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D7FD5-263D-F6A3-AD2A-786FF61BD4AF}"/>
            </a:ext>
          </a:extLst>
        </p:cNvPr>
        <p:cNvGrpSpPr/>
        <p:nvPr/>
      </p:nvGrpSpPr>
      <p:grpSpPr>
        <a:xfrm>
          <a:off x="0" y="0"/>
          <a:ext cx="0" cy="0"/>
          <a:chOff x="0" y="0"/>
          <a:chExt cx="0" cy="0"/>
        </a:xfrm>
      </p:grpSpPr>
      <p:sp>
        <p:nvSpPr>
          <p:cNvPr id="26" name="Arrow: Bent-Up 25">
            <a:extLst>
              <a:ext uri="{FF2B5EF4-FFF2-40B4-BE49-F238E27FC236}">
                <a16:creationId xmlns:a16="http://schemas.microsoft.com/office/drawing/2014/main" id="{001EE355-2118-B39B-4369-2ABF20EA0AF7}"/>
              </a:ext>
            </a:extLst>
          </p:cNvPr>
          <p:cNvSpPr/>
          <p:nvPr/>
        </p:nvSpPr>
        <p:spPr>
          <a:xfrm rot="9192715" flipH="1">
            <a:off x="3222142" y="1062055"/>
            <a:ext cx="819769" cy="690954"/>
          </a:xfrm>
          <a:prstGeom prst="bentUpArrow">
            <a:avLst>
              <a:gd name="adj1" fmla="val 18093"/>
              <a:gd name="adj2" fmla="val 25000"/>
              <a:gd name="adj3" fmla="val 38456"/>
            </a:avLst>
          </a:prstGeom>
          <a:solidFill>
            <a:srgbClr val="1ED7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E327ADBE-D3D1-8025-5D07-40E0B3C32482}"/>
              </a:ext>
            </a:extLst>
          </p:cNvPr>
          <p:cNvSpPr/>
          <p:nvPr/>
        </p:nvSpPr>
        <p:spPr>
          <a:xfrm>
            <a:off x="429615" y="672824"/>
            <a:ext cx="2777264" cy="4317363"/>
          </a:xfrm>
          <a:prstGeom prst="roundRect">
            <a:avLst>
              <a:gd name="adj" fmla="val 6914"/>
            </a:avLst>
          </a:prstGeom>
          <a:ln>
            <a:solidFill>
              <a:srgbClr val="1ED76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68076AC7-097B-0C11-9EF3-F8A24571436C}"/>
              </a:ext>
            </a:extLst>
          </p:cNvPr>
          <p:cNvSpPr/>
          <p:nvPr/>
        </p:nvSpPr>
        <p:spPr>
          <a:xfrm>
            <a:off x="3961932" y="1755166"/>
            <a:ext cx="2777264" cy="4317363"/>
          </a:xfrm>
          <a:prstGeom prst="roundRect">
            <a:avLst>
              <a:gd name="adj" fmla="val 6914"/>
            </a:avLst>
          </a:prstGeom>
          <a:ln>
            <a:solidFill>
              <a:srgbClr val="1ED76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F29BC048-1FD7-DC10-5305-D108A947D8C2}"/>
              </a:ext>
            </a:extLst>
          </p:cNvPr>
          <p:cNvPicPr>
            <a:picLocks noChangeAspect="1"/>
          </p:cNvPicPr>
          <p:nvPr/>
        </p:nvPicPr>
        <p:blipFill rotWithShape="1">
          <a:blip r:embed="rId3"/>
          <a:srcRect l="49771"/>
          <a:stretch/>
        </p:blipFill>
        <p:spPr>
          <a:xfrm>
            <a:off x="4102641" y="2539896"/>
            <a:ext cx="2478789" cy="3076398"/>
          </a:xfrm>
          <a:prstGeom prst="rect">
            <a:avLst/>
          </a:prstGeom>
        </p:spPr>
      </p:pic>
      <p:sp>
        <p:nvSpPr>
          <p:cNvPr id="15" name="Freeform: Shape 14">
            <a:extLst>
              <a:ext uri="{FF2B5EF4-FFF2-40B4-BE49-F238E27FC236}">
                <a16:creationId xmlns:a16="http://schemas.microsoft.com/office/drawing/2014/main" id="{1D64381C-20FA-2AEF-A2BD-84D8762174AA}"/>
              </a:ext>
            </a:extLst>
          </p:cNvPr>
          <p:cNvSpPr/>
          <p:nvPr/>
        </p:nvSpPr>
        <p:spPr>
          <a:xfrm>
            <a:off x="6901462" y="0"/>
            <a:ext cx="5290538" cy="6858000"/>
          </a:xfrm>
          <a:custGeom>
            <a:avLst/>
            <a:gdLst/>
            <a:ahLst/>
            <a:cxnLst/>
            <a:rect l="l" t="t" r="r" b="b"/>
            <a:pathLst>
              <a:path w="5290538" h="6858000">
                <a:moveTo>
                  <a:pt x="2096663" y="1798198"/>
                </a:moveTo>
                <a:cubicBezTo>
                  <a:pt x="2149412" y="1798198"/>
                  <a:pt x="2175787" y="1843147"/>
                  <a:pt x="2175787" y="1933044"/>
                </a:cubicBezTo>
                <a:cubicBezTo>
                  <a:pt x="2175787" y="1978364"/>
                  <a:pt x="2168729" y="2013468"/>
                  <a:pt x="2154613" y="2038357"/>
                </a:cubicBezTo>
                <a:cubicBezTo>
                  <a:pt x="2140496" y="2063246"/>
                  <a:pt x="2120066" y="2075690"/>
                  <a:pt x="2093320" y="2075690"/>
                </a:cubicBezTo>
                <a:cubicBezTo>
                  <a:pt x="2044285" y="2075690"/>
                  <a:pt x="2019767" y="2028884"/>
                  <a:pt x="2019767" y="1935273"/>
                </a:cubicBezTo>
                <a:cubicBezTo>
                  <a:pt x="2019767" y="1880294"/>
                  <a:pt x="2027754" y="1843704"/>
                  <a:pt x="2043728" y="1825502"/>
                </a:cubicBezTo>
                <a:cubicBezTo>
                  <a:pt x="2059701" y="1807300"/>
                  <a:pt x="2077346" y="1798198"/>
                  <a:pt x="2096663" y="1798198"/>
                </a:cubicBezTo>
                <a:close/>
                <a:moveTo>
                  <a:pt x="1418159" y="1787054"/>
                </a:moveTo>
                <a:cubicBezTo>
                  <a:pt x="1359466" y="1787054"/>
                  <a:pt x="1330119" y="1842032"/>
                  <a:pt x="1330119" y="1951989"/>
                </a:cubicBezTo>
                <a:cubicBezTo>
                  <a:pt x="1330119" y="2002510"/>
                  <a:pt x="1337734" y="2040400"/>
                  <a:pt x="1352965" y="2065660"/>
                </a:cubicBezTo>
                <a:cubicBezTo>
                  <a:pt x="1368195" y="2090921"/>
                  <a:pt x="1390670" y="2103551"/>
                  <a:pt x="1420387" y="2103551"/>
                </a:cubicBezTo>
                <a:cubicBezTo>
                  <a:pt x="1453077" y="2103551"/>
                  <a:pt x="1474809" y="2088320"/>
                  <a:pt x="1485581" y="2057859"/>
                </a:cubicBezTo>
                <a:cubicBezTo>
                  <a:pt x="1496354" y="2027398"/>
                  <a:pt x="1501741" y="1984679"/>
                  <a:pt x="1501741" y="1929700"/>
                </a:cubicBezTo>
                <a:cubicBezTo>
                  <a:pt x="1501741" y="1834603"/>
                  <a:pt x="1473880" y="1787054"/>
                  <a:pt x="1418159" y="1787054"/>
                </a:cubicBezTo>
                <a:close/>
                <a:moveTo>
                  <a:pt x="2789254" y="1770338"/>
                </a:moveTo>
                <a:cubicBezTo>
                  <a:pt x="2811542" y="1770338"/>
                  <a:pt x="2828445" y="1779625"/>
                  <a:pt x="2839960" y="1798198"/>
                </a:cubicBezTo>
                <a:cubicBezTo>
                  <a:pt x="2851476" y="1816772"/>
                  <a:pt x="2857234" y="1842032"/>
                  <a:pt x="2857234" y="1873979"/>
                </a:cubicBezTo>
                <a:lnTo>
                  <a:pt x="2714588" y="1873979"/>
                </a:lnTo>
                <a:cubicBezTo>
                  <a:pt x="2715331" y="1841290"/>
                  <a:pt x="2722760" y="1815844"/>
                  <a:pt x="2736876" y="1797641"/>
                </a:cubicBezTo>
                <a:cubicBezTo>
                  <a:pt x="2750992" y="1779439"/>
                  <a:pt x="2768451" y="1770338"/>
                  <a:pt x="2789254" y="1770338"/>
                </a:cubicBezTo>
                <a:close/>
                <a:moveTo>
                  <a:pt x="1948708" y="1667972"/>
                </a:moveTo>
                <a:lnTo>
                  <a:pt x="1948708" y="2233680"/>
                </a:lnTo>
                <a:lnTo>
                  <a:pt x="1909300" y="2219730"/>
                </a:lnTo>
                <a:cubicBezTo>
                  <a:pt x="1881347" y="2205056"/>
                  <a:pt x="1859662" y="2183046"/>
                  <a:pt x="1844246" y="2153700"/>
                </a:cubicBezTo>
                <a:cubicBezTo>
                  <a:pt x="1813413" y="2095007"/>
                  <a:pt x="1797997" y="2030742"/>
                  <a:pt x="1797997" y="1960904"/>
                </a:cubicBezTo>
                <a:cubicBezTo>
                  <a:pt x="1797997" y="1897754"/>
                  <a:pt x="1808212" y="1842590"/>
                  <a:pt x="1828644" y="1795412"/>
                </a:cubicBezTo>
                <a:cubicBezTo>
                  <a:pt x="1849075" y="1748235"/>
                  <a:pt x="1877121" y="1711830"/>
                  <a:pt x="1912783" y="1686199"/>
                </a:cubicBezTo>
                <a:close/>
                <a:moveTo>
                  <a:pt x="3758785" y="1647751"/>
                </a:moveTo>
                <a:cubicBezTo>
                  <a:pt x="3674832" y="1647751"/>
                  <a:pt x="3614095" y="1665210"/>
                  <a:pt x="3576576" y="1700129"/>
                </a:cubicBezTo>
                <a:cubicBezTo>
                  <a:pt x="3539057" y="1735048"/>
                  <a:pt x="3520298" y="1776653"/>
                  <a:pt x="3520298" y="1824945"/>
                </a:cubicBezTo>
                <a:cubicBezTo>
                  <a:pt x="3520298" y="1861349"/>
                  <a:pt x="3532556" y="1893296"/>
                  <a:pt x="3557074" y="1920785"/>
                </a:cubicBezTo>
                <a:cubicBezTo>
                  <a:pt x="3581591" y="1948274"/>
                  <a:pt x="3619482" y="1972792"/>
                  <a:pt x="3670745" y="1994337"/>
                </a:cubicBezTo>
                <a:lnTo>
                  <a:pt x="3735382" y="2021083"/>
                </a:lnTo>
                <a:cubicBezTo>
                  <a:pt x="3759156" y="2030742"/>
                  <a:pt x="3775130" y="2039843"/>
                  <a:pt x="3783302" y="2048387"/>
                </a:cubicBezTo>
                <a:cubicBezTo>
                  <a:pt x="3791474" y="2056931"/>
                  <a:pt x="3795561" y="2067889"/>
                  <a:pt x="3795561" y="2081262"/>
                </a:cubicBezTo>
                <a:cubicBezTo>
                  <a:pt x="3795561" y="2094635"/>
                  <a:pt x="3790918" y="2105780"/>
                  <a:pt x="3781630" y="2114695"/>
                </a:cubicBezTo>
                <a:cubicBezTo>
                  <a:pt x="3772344" y="2123611"/>
                  <a:pt x="3758413" y="2128068"/>
                  <a:pt x="3739840" y="2128068"/>
                </a:cubicBezTo>
                <a:cubicBezTo>
                  <a:pt x="3716065" y="2128068"/>
                  <a:pt x="3700463" y="2121567"/>
                  <a:pt x="3693034" y="2108566"/>
                </a:cubicBezTo>
                <a:cubicBezTo>
                  <a:pt x="3685604" y="2095564"/>
                  <a:pt x="3681518" y="2075690"/>
                  <a:pt x="3680775" y="2048944"/>
                </a:cubicBezTo>
                <a:lnTo>
                  <a:pt x="3520298" y="2048944"/>
                </a:lnTo>
                <a:lnTo>
                  <a:pt x="3520298" y="2204963"/>
                </a:lnTo>
                <a:cubicBezTo>
                  <a:pt x="3591621" y="2231710"/>
                  <a:pt x="3669631" y="2245083"/>
                  <a:pt x="3754327" y="2245083"/>
                </a:cubicBezTo>
                <a:cubicBezTo>
                  <a:pt x="3833080" y="2245083"/>
                  <a:pt x="3892144" y="2231339"/>
                  <a:pt x="3931521" y="2203849"/>
                </a:cubicBezTo>
                <a:cubicBezTo>
                  <a:pt x="3958267" y="2185276"/>
                  <a:pt x="3977212" y="2162430"/>
                  <a:pt x="3988356" y="2135312"/>
                </a:cubicBezTo>
                <a:cubicBezTo>
                  <a:pt x="3999500" y="2108194"/>
                  <a:pt x="4005073" y="2082748"/>
                  <a:pt x="4005073" y="2058974"/>
                </a:cubicBezTo>
                <a:cubicBezTo>
                  <a:pt x="4005073" y="2016626"/>
                  <a:pt x="3993557" y="1982821"/>
                  <a:pt x="3970526" y="1957561"/>
                </a:cubicBezTo>
                <a:cubicBezTo>
                  <a:pt x="3949723" y="1933787"/>
                  <a:pt x="3910346" y="1909641"/>
                  <a:pt x="3852396" y="1885124"/>
                </a:cubicBezTo>
                <a:cubicBezTo>
                  <a:pt x="3844224" y="1881409"/>
                  <a:pt x="3836237" y="1878065"/>
                  <a:pt x="3828436" y="1875094"/>
                </a:cubicBezTo>
                <a:cubicBezTo>
                  <a:pt x="3820635" y="1872122"/>
                  <a:pt x="3812648" y="1868779"/>
                  <a:pt x="3804476" y="1865064"/>
                </a:cubicBezTo>
                <a:cubicBezTo>
                  <a:pt x="3766586" y="1850205"/>
                  <a:pt x="3743183" y="1840175"/>
                  <a:pt x="3734267" y="1834974"/>
                </a:cubicBezTo>
                <a:cubicBezTo>
                  <a:pt x="3723866" y="1829031"/>
                  <a:pt x="3716808" y="1822902"/>
                  <a:pt x="3713093" y="1816586"/>
                </a:cubicBezTo>
                <a:cubicBezTo>
                  <a:pt x="3709379" y="1810271"/>
                  <a:pt x="3707521" y="1802656"/>
                  <a:pt x="3707521" y="1793741"/>
                </a:cubicBezTo>
                <a:cubicBezTo>
                  <a:pt x="3707521" y="1783339"/>
                  <a:pt x="3711608" y="1773867"/>
                  <a:pt x="3719780" y="1765323"/>
                </a:cubicBezTo>
                <a:cubicBezTo>
                  <a:pt x="3727952" y="1756779"/>
                  <a:pt x="3741325" y="1752507"/>
                  <a:pt x="3759899" y="1752507"/>
                </a:cubicBezTo>
                <a:cubicBezTo>
                  <a:pt x="3780702" y="1752507"/>
                  <a:pt x="3795375" y="1757336"/>
                  <a:pt x="3803919" y="1766994"/>
                </a:cubicBezTo>
                <a:cubicBezTo>
                  <a:pt x="3812463" y="1776653"/>
                  <a:pt x="3816735" y="1791140"/>
                  <a:pt x="3816735" y="1810457"/>
                </a:cubicBezTo>
                <a:lnTo>
                  <a:pt x="3816735" y="1831631"/>
                </a:lnTo>
                <a:lnTo>
                  <a:pt x="3976098" y="1831631"/>
                </a:lnTo>
                <a:lnTo>
                  <a:pt x="3976098" y="1687870"/>
                </a:lnTo>
                <a:cubicBezTo>
                  <a:pt x="3944894" y="1674497"/>
                  <a:pt x="3909418" y="1664467"/>
                  <a:pt x="3869670" y="1657781"/>
                </a:cubicBezTo>
                <a:cubicBezTo>
                  <a:pt x="3829922" y="1651094"/>
                  <a:pt x="3792960" y="1647751"/>
                  <a:pt x="3758785" y="1647751"/>
                </a:cubicBezTo>
                <a:close/>
                <a:moveTo>
                  <a:pt x="2787025" y="1647751"/>
                </a:moveTo>
                <a:cubicBezTo>
                  <a:pt x="2726103" y="1647751"/>
                  <a:pt x="2674282" y="1662053"/>
                  <a:pt x="2631563" y="1690656"/>
                </a:cubicBezTo>
                <a:cubicBezTo>
                  <a:pt x="2588843" y="1719260"/>
                  <a:pt x="2556896" y="1756965"/>
                  <a:pt x="2535722" y="1803771"/>
                </a:cubicBezTo>
                <a:cubicBezTo>
                  <a:pt x="2514548" y="1850576"/>
                  <a:pt x="2503961" y="1901468"/>
                  <a:pt x="2503961" y="1956447"/>
                </a:cubicBezTo>
                <a:cubicBezTo>
                  <a:pt x="2503961" y="2038171"/>
                  <a:pt x="2526621" y="2106151"/>
                  <a:pt x="2571941" y="2160387"/>
                </a:cubicBezTo>
                <a:cubicBezTo>
                  <a:pt x="2618004" y="2216851"/>
                  <a:pt x="2691556" y="2245083"/>
                  <a:pt x="2792597" y="2245083"/>
                </a:cubicBezTo>
                <a:cubicBezTo>
                  <a:pt x="2837918" y="2245083"/>
                  <a:pt x="2879337" y="2240068"/>
                  <a:pt x="2916856" y="2230038"/>
                </a:cubicBezTo>
                <a:cubicBezTo>
                  <a:pt x="2954375" y="2220008"/>
                  <a:pt x="2992451" y="2206078"/>
                  <a:pt x="3031084" y="2188247"/>
                </a:cubicBezTo>
                <a:lnTo>
                  <a:pt x="3031084" y="2035571"/>
                </a:lnTo>
                <a:cubicBezTo>
                  <a:pt x="2992451" y="2052659"/>
                  <a:pt x="2960318" y="2065289"/>
                  <a:pt x="2934686" y="2073461"/>
                </a:cubicBezTo>
                <a:cubicBezTo>
                  <a:pt x="2909055" y="2081634"/>
                  <a:pt x="2880637" y="2085720"/>
                  <a:pt x="2849433" y="2085720"/>
                </a:cubicBezTo>
                <a:cubicBezTo>
                  <a:pt x="2814514" y="2085720"/>
                  <a:pt x="2784796" y="2076062"/>
                  <a:pt x="2760279" y="2056745"/>
                </a:cubicBezTo>
                <a:cubicBezTo>
                  <a:pt x="2735762" y="2037428"/>
                  <a:pt x="2721274" y="2011425"/>
                  <a:pt x="2716816" y="1978735"/>
                </a:cubicBezTo>
                <a:lnTo>
                  <a:pt x="3045572" y="1978735"/>
                </a:lnTo>
                <a:lnTo>
                  <a:pt x="3045572" y="1951989"/>
                </a:lnTo>
                <a:cubicBezTo>
                  <a:pt x="3045572" y="1749164"/>
                  <a:pt x="2959390" y="1647751"/>
                  <a:pt x="2787025" y="1647751"/>
                </a:cubicBezTo>
                <a:close/>
                <a:moveTo>
                  <a:pt x="1421502" y="1647751"/>
                </a:moveTo>
                <a:cubicBezTo>
                  <a:pt x="1512885" y="1647751"/>
                  <a:pt x="1584208" y="1672454"/>
                  <a:pt x="1635472" y="1721860"/>
                </a:cubicBezTo>
                <a:cubicBezTo>
                  <a:pt x="1686735" y="1771266"/>
                  <a:pt x="1712367" y="1839432"/>
                  <a:pt x="1712367" y="1926357"/>
                </a:cubicBezTo>
                <a:cubicBezTo>
                  <a:pt x="1712367" y="2008825"/>
                  <a:pt x="1690264" y="2082563"/>
                  <a:pt x="1646059" y="2147571"/>
                </a:cubicBezTo>
                <a:cubicBezTo>
                  <a:pt x="1601853" y="2212579"/>
                  <a:pt x="1521800" y="2245083"/>
                  <a:pt x="1405900" y="2245083"/>
                </a:cubicBezTo>
                <a:cubicBezTo>
                  <a:pt x="1334577" y="2245083"/>
                  <a:pt x="1277741" y="2230224"/>
                  <a:pt x="1235393" y="2200506"/>
                </a:cubicBezTo>
                <a:cubicBezTo>
                  <a:pt x="1193045" y="2170788"/>
                  <a:pt x="1163513" y="2134198"/>
                  <a:pt x="1146796" y="2090735"/>
                </a:cubicBezTo>
                <a:cubicBezTo>
                  <a:pt x="1130080" y="2047272"/>
                  <a:pt x="1121722" y="2002881"/>
                  <a:pt x="1121722" y="1957561"/>
                </a:cubicBezTo>
                <a:cubicBezTo>
                  <a:pt x="1121722" y="1906298"/>
                  <a:pt x="1131566" y="1857077"/>
                  <a:pt x="1151254" y="1809900"/>
                </a:cubicBezTo>
                <a:cubicBezTo>
                  <a:pt x="1170942" y="1762723"/>
                  <a:pt x="1203260" y="1723903"/>
                  <a:pt x="1248209" y="1693442"/>
                </a:cubicBezTo>
                <a:cubicBezTo>
                  <a:pt x="1293157" y="1662982"/>
                  <a:pt x="1350922" y="1647751"/>
                  <a:pt x="1421502" y="1647751"/>
                </a:cubicBezTo>
                <a:close/>
                <a:moveTo>
                  <a:pt x="2229" y="1446040"/>
                </a:moveTo>
                <a:lnTo>
                  <a:pt x="422367" y="1446040"/>
                </a:lnTo>
                <a:cubicBezTo>
                  <a:pt x="468430" y="1615433"/>
                  <a:pt x="500377" y="1739877"/>
                  <a:pt x="518208" y="1819373"/>
                </a:cubicBezTo>
                <a:lnTo>
                  <a:pt x="520437" y="1819373"/>
                </a:lnTo>
                <a:cubicBezTo>
                  <a:pt x="527866" y="1784454"/>
                  <a:pt x="543283" y="1722975"/>
                  <a:pt x="566686" y="1634935"/>
                </a:cubicBezTo>
                <a:cubicBezTo>
                  <a:pt x="590088" y="1546896"/>
                  <a:pt x="608105" y="1483931"/>
                  <a:pt x="620735" y="1446040"/>
                </a:cubicBezTo>
                <a:lnTo>
                  <a:pt x="1036416" y="1446040"/>
                </a:lnTo>
                <a:lnTo>
                  <a:pt x="1036416" y="1571970"/>
                </a:lnTo>
                <a:lnTo>
                  <a:pt x="1008555" y="1571970"/>
                </a:lnTo>
                <a:cubicBezTo>
                  <a:pt x="989238" y="1571970"/>
                  <a:pt x="976794" y="1574756"/>
                  <a:pt x="971222" y="1580328"/>
                </a:cubicBezTo>
                <a:cubicBezTo>
                  <a:pt x="965650" y="1585900"/>
                  <a:pt x="962864" y="1596487"/>
                  <a:pt x="962864" y="1612089"/>
                </a:cubicBezTo>
                <a:lnTo>
                  <a:pt x="962864" y="2043372"/>
                </a:lnTo>
                <a:cubicBezTo>
                  <a:pt x="962864" y="2061203"/>
                  <a:pt x="963978" y="2073647"/>
                  <a:pt x="966207" y="2080705"/>
                </a:cubicBezTo>
                <a:cubicBezTo>
                  <a:pt x="968436" y="2087763"/>
                  <a:pt x="973451" y="2092592"/>
                  <a:pt x="981252" y="2095193"/>
                </a:cubicBezTo>
                <a:cubicBezTo>
                  <a:pt x="989053" y="2097793"/>
                  <a:pt x="1002612" y="2099093"/>
                  <a:pt x="1021928" y="2099093"/>
                </a:cubicBezTo>
                <a:lnTo>
                  <a:pt x="1036416" y="2099093"/>
                </a:lnTo>
                <a:lnTo>
                  <a:pt x="1036416" y="2225023"/>
                </a:lnTo>
                <a:lnTo>
                  <a:pt x="680914" y="2225023"/>
                </a:lnTo>
                <a:lnTo>
                  <a:pt x="680914" y="2099093"/>
                </a:lnTo>
                <a:lnTo>
                  <a:pt x="697630" y="2099093"/>
                </a:lnTo>
                <a:cubicBezTo>
                  <a:pt x="721405" y="2099093"/>
                  <a:pt x="736264" y="2095936"/>
                  <a:pt x="742207" y="2089621"/>
                </a:cubicBezTo>
                <a:cubicBezTo>
                  <a:pt x="748151" y="2083305"/>
                  <a:pt x="751123" y="2070861"/>
                  <a:pt x="751123" y="2052287"/>
                </a:cubicBezTo>
                <a:lnTo>
                  <a:pt x="751123" y="1571970"/>
                </a:lnTo>
                <a:lnTo>
                  <a:pt x="748894" y="1571970"/>
                </a:lnTo>
                <a:lnTo>
                  <a:pt x="585074" y="2151471"/>
                </a:lnTo>
                <a:lnTo>
                  <a:pt x="426825" y="2151471"/>
                </a:lnTo>
                <a:lnTo>
                  <a:pt x="271920" y="1571970"/>
                </a:lnTo>
                <a:lnTo>
                  <a:pt x="269691" y="1571970"/>
                </a:lnTo>
                <a:lnTo>
                  <a:pt x="269691" y="2051173"/>
                </a:lnTo>
                <a:cubicBezTo>
                  <a:pt x="269691" y="2067518"/>
                  <a:pt x="271363" y="2078848"/>
                  <a:pt x="274706" y="2085163"/>
                </a:cubicBezTo>
                <a:cubicBezTo>
                  <a:pt x="278049" y="2091478"/>
                  <a:pt x="284179" y="2095378"/>
                  <a:pt x="293094" y="2096864"/>
                </a:cubicBezTo>
                <a:cubicBezTo>
                  <a:pt x="302010" y="2098350"/>
                  <a:pt x="317983" y="2099093"/>
                  <a:pt x="341014" y="2099093"/>
                </a:cubicBezTo>
                <a:lnTo>
                  <a:pt x="341014" y="2225023"/>
                </a:lnTo>
                <a:lnTo>
                  <a:pt x="2229" y="2225023"/>
                </a:lnTo>
                <a:lnTo>
                  <a:pt x="2229" y="2099093"/>
                </a:lnTo>
                <a:cubicBezTo>
                  <a:pt x="28233" y="2099093"/>
                  <a:pt x="46063" y="2098164"/>
                  <a:pt x="55722" y="2096307"/>
                </a:cubicBezTo>
                <a:cubicBezTo>
                  <a:pt x="65380" y="2094450"/>
                  <a:pt x="71695" y="2090178"/>
                  <a:pt x="74667" y="2083491"/>
                </a:cubicBezTo>
                <a:cubicBezTo>
                  <a:pt x="77639" y="2076805"/>
                  <a:pt x="79125" y="2064546"/>
                  <a:pt x="79125" y="2046715"/>
                </a:cubicBezTo>
                <a:lnTo>
                  <a:pt x="79125" y="1622119"/>
                </a:lnTo>
                <a:cubicBezTo>
                  <a:pt x="79125" y="1606517"/>
                  <a:pt x="77453" y="1595373"/>
                  <a:pt x="74110" y="1588686"/>
                </a:cubicBezTo>
                <a:cubicBezTo>
                  <a:pt x="70766" y="1582000"/>
                  <a:pt x="64823" y="1577542"/>
                  <a:pt x="56279" y="1575313"/>
                </a:cubicBezTo>
                <a:cubicBezTo>
                  <a:pt x="47735" y="1573085"/>
                  <a:pt x="33805" y="1571970"/>
                  <a:pt x="14488" y="1571970"/>
                </a:cubicBezTo>
                <a:lnTo>
                  <a:pt x="2229" y="1571970"/>
                </a:lnTo>
                <a:close/>
                <a:moveTo>
                  <a:pt x="3393387" y="1420408"/>
                </a:moveTo>
                <a:lnTo>
                  <a:pt x="3111437" y="1440468"/>
                </a:lnTo>
                <a:lnTo>
                  <a:pt x="3111437" y="1555254"/>
                </a:lnTo>
                <a:lnTo>
                  <a:pt x="3148213" y="1555254"/>
                </a:lnTo>
                <a:cubicBezTo>
                  <a:pt x="3160843" y="1555254"/>
                  <a:pt x="3169758" y="1557483"/>
                  <a:pt x="3174959" y="1561940"/>
                </a:cubicBezTo>
                <a:cubicBezTo>
                  <a:pt x="3180160" y="1566398"/>
                  <a:pt x="3182760" y="1577542"/>
                  <a:pt x="3182760" y="1595373"/>
                </a:cubicBezTo>
                <a:lnTo>
                  <a:pt x="3182760" y="2060088"/>
                </a:lnTo>
                <a:cubicBezTo>
                  <a:pt x="3182760" y="2074947"/>
                  <a:pt x="3181832" y="2085349"/>
                  <a:pt x="3179974" y="2091292"/>
                </a:cubicBezTo>
                <a:cubicBezTo>
                  <a:pt x="3178117" y="2097236"/>
                  <a:pt x="3173102" y="2101693"/>
                  <a:pt x="3164930" y="2104665"/>
                </a:cubicBezTo>
                <a:cubicBezTo>
                  <a:pt x="3156757" y="2107637"/>
                  <a:pt x="3143012" y="2109123"/>
                  <a:pt x="3123696" y="2109123"/>
                </a:cubicBezTo>
                <a:lnTo>
                  <a:pt x="3119238" y="2109123"/>
                </a:lnTo>
                <a:lnTo>
                  <a:pt x="3119238" y="2225023"/>
                </a:lnTo>
                <a:lnTo>
                  <a:pt x="3455794" y="2225023"/>
                </a:lnTo>
                <a:lnTo>
                  <a:pt x="3455794" y="2109123"/>
                </a:lnTo>
                <a:cubicBezTo>
                  <a:pt x="3435735" y="2109123"/>
                  <a:pt x="3421433" y="2107823"/>
                  <a:pt x="3412889" y="2105222"/>
                </a:cubicBezTo>
                <a:cubicBezTo>
                  <a:pt x="3404345" y="2102622"/>
                  <a:pt x="3398959" y="2098350"/>
                  <a:pt x="3396730" y="2092407"/>
                </a:cubicBezTo>
                <a:cubicBezTo>
                  <a:pt x="3394501" y="2086463"/>
                  <a:pt x="3393387" y="2076805"/>
                  <a:pt x="3393387" y="2063432"/>
                </a:cubicBezTo>
                <a:close/>
                <a:moveTo>
                  <a:pt x="3597260" y="945520"/>
                </a:moveTo>
                <a:cubicBezTo>
                  <a:pt x="3635894" y="945520"/>
                  <a:pt x="3665983" y="949049"/>
                  <a:pt x="3687528" y="956107"/>
                </a:cubicBezTo>
                <a:cubicBezTo>
                  <a:pt x="3709074" y="963166"/>
                  <a:pt x="3719846" y="974124"/>
                  <a:pt x="3719846" y="988983"/>
                </a:cubicBezTo>
                <a:cubicBezTo>
                  <a:pt x="3719846" y="1005328"/>
                  <a:pt x="3709074" y="1017958"/>
                  <a:pt x="3687528" y="1026873"/>
                </a:cubicBezTo>
                <a:cubicBezTo>
                  <a:pt x="3665983" y="1035789"/>
                  <a:pt x="3634036" y="1040247"/>
                  <a:pt x="3591688" y="1040247"/>
                </a:cubicBezTo>
                <a:cubicBezTo>
                  <a:pt x="3506248" y="1040247"/>
                  <a:pt x="3463529" y="1024273"/>
                  <a:pt x="3463529" y="992326"/>
                </a:cubicBezTo>
                <a:cubicBezTo>
                  <a:pt x="3463529" y="976724"/>
                  <a:pt x="3473744" y="965023"/>
                  <a:pt x="3494176" y="957222"/>
                </a:cubicBezTo>
                <a:cubicBezTo>
                  <a:pt x="3514607" y="949421"/>
                  <a:pt x="3548968" y="945520"/>
                  <a:pt x="3597260" y="945520"/>
                </a:cubicBezTo>
                <a:close/>
                <a:moveTo>
                  <a:pt x="3578315" y="396109"/>
                </a:moveTo>
                <a:cubicBezTo>
                  <a:pt x="3599860" y="396109"/>
                  <a:pt x="3615462" y="404839"/>
                  <a:pt x="3625120" y="422298"/>
                </a:cubicBezTo>
                <a:cubicBezTo>
                  <a:pt x="3634779" y="439757"/>
                  <a:pt x="3639608" y="465575"/>
                  <a:pt x="3639608" y="499750"/>
                </a:cubicBezTo>
                <a:cubicBezTo>
                  <a:pt x="3639608" y="530211"/>
                  <a:pt x="3635336" y="556958"/>
                  <a:pt x="3626792" y="579989"/>
                </a:cubicBezTo>
                <a:cubicBezTo>
                  <a:pt x="3618248" y="603020"/>
                  <a:pt x="3600232" y="614536"/>
                  <a:pt x="3572742" y="614536"/>
                </a:cubicBezTo>
                <a:cubicBezTo>
                  <a:pt x="3531880" y="614536"/>
                  <a:pt x="3511449" y="579618"/>
                  <a:pt x="3511449" y="509780"/>
                </a:cubicBezTo>
                <a:cubicBezTo>
                  <a:pt x="3511449" y="475604"/>
                  <a:pt x="3516092" y="448115"/>
                  <a:pt x="3525379" y="427313"/>
                </a:cubicBezTo>
                <a:cubicBezTo>
                  <a:pt x="3534666" y="406510"/>
                  <a:pt x="3552311" y="396109"/>
                  <a:pt x="3578315" y="396109"/>
                </a:cubicBezTo>
                <a:close/>
                <a:moveTo>
                  <a:pt x="1122865" y="315870"/>
                </a:moveTo>
                <a:cubicBezTo>
                  <a:pt x="1135495" y="315870"/>
                  <a:pt x="1147010" y="317170"/>
                  <a:pt x="1157412" y="319771"/>
                </a:cubicBezTo>
                <a:cubicBezTo>
                  <a:pt x="1167813" y="322371"/>
                  <a:pt x="1180072" y="326272"/>
                  <a:pt x="1194188" y="331472"/>
                </a:cubicBezTo>
                <a:lnTo>
                  <a:pt x="1194188" y="536526"/>
                </a:lnTo>
                <a:lnTo>
                  <a:pt x="1069372" y="536526"/>
                </a:lnTo>
                <a:cubicBezTo>
                  <a:pt x="1069372" y="523896"/>
                  <a:pt x="1067701" y="514795"/>
                  <a:pt x="1064357" y="509223"/>
                </a:cubicBezTo>
                <a:cubicBezTo>
                  <a:pt x="1061014" y="503651"/>
                  <a:pt x="1054885" y="500865"/>
                  <a:pt x="1045969" y="500865"/>
                </a:cubicBezTo>
                <a:cubicBezTo>
                  <a:pt x="1022195" y="500865"/>
                  <a:pt x="1004364" y="514609"/>
                  <a:pt x="992477" y="542099"/>
                </a:cubicBezTo>
                <a:cubicBezTo>
                  <a:pt x="980590" y="569588"/>
                  <a:pt x="974646" y="608593"/>
                  <a:pt x="974646" y="659113"/>
                </a:cubicBezTo>
                <a:lnTo>
                  <a:pt x="974646" y="720407"/>
                </a:lnTo>
                <a:cubicBezTo>
                  <a:pt x="974646" y="739723"/>
                  <a:pt x="978175" y="752168"/>
                  <a:pt x="985233" y="757740"/>
                </a:cubicBezTo>
                <a:cubicBezTo>
                  <a:pt x="992291" y="763312"/>
                  <a:pt x="1008079" y="766098"/>
                  <a:pt x="1032596" y="766098"/>
                </a:cubicBezTo>
                <a:lnTo>
                  <a:pt x="1051541" y="766098"/>
                </a:lnTo>
                <a:lnTo>
                  <a:pt x="1051541" y="881998"/>
                </a:lnTo>
                <a:lnTo>
                  <a:pt x="707184" y="881998"/>
                </a:lnTo>
                <a:lnTo>
                  <a:pt x="707184" y="766098"/>
                </a:lnTo>
                <a:lnTo>
                  <a:pt x="717214" y="766098"/>
                </a:lnTo>
                <a:cubicBezTo>
                  <a:pt x="740245" y="766098"/>
                  <a:pt x="755290" y="763498"/>
                  <a:pt x="762348" y="758297"/>
                </a:cubicBezTo>
                <a:cubicBezTo>
                  <a:pt x="769406" y="753096"/>
                  <a:pt x="772935" y="740838"/>
                  <a:pt x="772935" y="721521"/>
                </a:cubicBezTo>
                <a:lnTo>
                  <a:pt x="772935" y="494178"/>
                </a:lnTo>
                <a:cubicBezTo>
                  <a:pt x="772935" y="480805"/>
                  <a:pt x="771078" y="470590"/>
                  <a:pt x="767363" y="463532"/>
                </a:cubicBezTo>
                <a:cubicBezTo>
                  <a:pt x="763648" y="456474"/>
                  <a:pt x="755104" y="452945"/>
                  <a:pt x="741731" y="452945"/>
                </a:cubicBezTo>
                <a:lnTo>
                  <a:pt x="707184" y="452945"/>
                </a:lnTo>
                <a:lnTo>
                  <a:pt x="707184" y="338159"/>
                </a:lnTo>
                <a:lnTo>
                  <a:pt x="963502" y="321442"/>
                </a:lnTo>
                <a:cubicBezTo>
                  <a:pt x="967217" y="335558"/>
                  <a:pt x="969817" y="348374"/>
                  <a:pt x="971303" y="359890"/>
                </a:cubicBezTo>
                <a:cubicBezTo>
                  <a:pt x="972789" y="371406"/>
                  <a:pt x="973532" y="389422"/>
                  <a:pt x="973532" y="413940"/>
                </a:cubicBezTo>
                <a:lnTo>
                  <a:pt x="975760" y="413940"/>
                </a:lnTo>
                <a:cubicBezTo>
                  <a:pt x="1012165" y="348560"/>
                  <a:pt x="1061200" y="315870"/>
                  <a:pt x="1122865" y="315870"/>
                </a:cubicBezTo>
                <a:close/>
                <a:moveTo>
                  <a:pt x="2468347" y="313641"/>
                </a:moveTo>
                <a:lnTo>
                  <a:pt x="2191970" y="335930"/>
                </a:lnTo>
                <a:lnTo>
                  <a:pt x="2191970" y="452945"/>
                </a:lnTo>
                <a:lnTo>
                  <a:pt x="2217602" y="452945"/>
                </a:lnTo>
                <a:cubicBezTo>
                  <a:pt x="2233946" y="452945"/>
                  <a:pt x="2244905" y="455359"/>
                  <a:pt x="2250477" y="460188"/>
                </a:cubicBezTo>
                <a:cubicBezTo>
                  <a:pt x="2256049" y="465017"/>
                  <a:pt x="2258835" y="476348"/>
                  <a:pt x="2258835" y="494178"/>
                </a:cubicBezTo>
                <a:lnTo>
                  <a:pt x="2258835" y="711491"/>
                </a:lnTo>
                <a:cubicBezTo>
                  <a:pt x="2258835" y="728579"/>
                  <a:pt x="2257535" y="740838"/>
                  <a:pt x="2254935" y="748267"/>
                </a:cubicBezTo>
                <a:cubicBezTo>
                  <a:pt x="2252335" y="755697"/>
                  <a:pt x="2247320" y="760526"/>
                  <a:pt x="2239890" y="762755"/>
                </a:cubicBezTo>
                <a:cubicBezTo>
                  <a:pt x="2232460" y="764984"/>
                  <a:pt x="2219459" y="766098"/>
                  <a:pt x="2200885" y="766098"/>
                </a:cubicBezTo>
                <a:lnTo>
                  <a:pt x="2191970" y="766098"/>
                </a:lnTo>
                <a:lnTo>
                  <a:pt x="2191970" y="881998"/>
                </a:lnTo>
                <a:lnTo>
                  <a:pt x="2531870" y="881998"/>
                </a:lnTo>
                <a:lnTo>
                  <a:pt x="2531870" y="766098"/>
                </a:lnTo>
                <a:lnTo>
                  <a:pt x="2524068" y="766098"/>
                </a:lnTo>
                <a:cubicBezTo>
                  <a:pt x="2506981" y="766098"/>
                  <a:pt x="2494536" y="764798"/>
                  <a:pt x="2486735" y="762197"/>
                </a:cubicBezTo>
                <a:cubicBezTo>
                  <a:pt x="2478934" y="759597"/>
                  <a:pt x="2473919" y="755139"/>
                  <a:pt x="2471691" y="748824"/>
                </a:cubicBezTo>
                <a:cubicBezTo>
                  <a:pt x="2469462" y="742509"/>
                  <a:pt x="2468347" y="731922"/>
                  <a:pt x="2468347" y="717063"/>
                </a:cubicBezTo>
                <a:close/>
                <a:moveTo>
                  <a:pt x="1496797" y="313641"/>
                </a:moveTo>
                <a:lnTo>
                  <a:pt x="1496797" y="717063"/>
                </a:lnTo>
                <a:cubicBezTo>
                  <a:pt x="1496797" y="731922"/>
                  <a:pt x="1497912" y="742509"/>
                  <a:pt x="1500140" y="748824"/>
                </a:cubicBezTo>
                <a:cubicBezTo>
                  <a:pt x="1502369" y="755139"/>
                  <a:pt x="1507384" y="759597"/>
                  <a:pt x="1515185" y="762197"/>
                </a:cubicBezTo>
                <a:cubicBezTo>
                  <a:pt x="1522986" y="764798"/>
                  <a:pt x="1535431" y="766098"/>
                  <a:pt x="1552518" y="766098"/>
                </a:cubicBezTo>
                <a:lnTo>
                  <a:pt x="1560319" y="766098"/>
                </a:lnTo>
                <a:lnTo>
                  <a:pt x="1560319" y="881998"/>
                </a:lnTo>
                <a:lnTo>
                  <a:pt x="1220420" y="881998"/>
                </a:lnTo>
                <a:lnTo>
                  <a:pt x="1220420" y="766098"/>
                </a:lnTo>
                <a:lnTo>
                  <a:pt x="1229335" y="766098"/>
                </a:lnTo>
                <a:cubicBezTo>
                  <a:pt x="1247909" y="766098"/>
                  <a:pt x="1260910" y="764984"/>
                  <a:pt x="1268340" y="762755"/>
                </a:cubicBezTo>
                <a:cubicBezTo>
                  <a:pt x="1275769" y="760526"/>
                  <a:pt x="1280785" y="755697"/>
                  <a:pt x="1283385" y="748267"/>
                </a:cubicBezTo>
                <a:cubicBezTo>
                  <a:pt x="1285985" y="740838"/>
                  <a:pt x="1287285" y="728579"/>
                  <a:pt x="1287285" y="711491"/>
                </a:cubicBezTo>
                <a:lnTo>
                  <a:pt x="1287285" y="494178"/>
                </a:lnTo>
                <a:cubicBezTo>
                  <a:pt x="1287285" y="476348"/>
                  <a:pt x="1284499" y="465017"/>
                  <a:pt x="1278927" y="460188"/>
                </a:cubicBezTo>
                <a:cubicBezTo>
                  <a:pt x="1273355" y="455359"/>
                  <a:pt x="1262397" y="452945"/>
                  <a:pt x="1246051" y="452945"/>
                </a:cubicBezTo>
                <a:lnTo>
                  <a:pt x="1220420" y="452945"/>
                </a:lnTo>
                <a:lnTo>
                  <a:pt x="1220420" y="335930"/>
                </a:lnTo>
                <a:close/>
                <a:moveTo>
                  <a:pt x="3017625" y="308069"/>
                </a:moveTo>
                <a:cubicBezTo>
                  <a:pt x="2980478" y="308069"/>
                  <a:pt x="2947788" y="315499"/>
                  <a:pt x="2919556" y="330358"/>
                </a:cubicBezTo>
                <a:cubicBezTo>
                  <a:pt x="2891324" y="345217"/>
                  <a:pt x="2869036" y="368248"/>
                  <a:pt x="2852691" y="399452"/>
                </a:cubicBezTo>
                <a:lnTo>
                  <a:pt x="2850462" y="399452"/>
                </a:lnTo>
                <a:cubicBezTo>
                  <a:pt x="2849719" y="380878"/>
                  <a:pt x="2848790" y="366391"/>
                  <a:pt x="2847676" y="355989"/>
                </a:cubicBezTo>
                <a:cubicBezTo>
                  <a:pt x="2846561" y="345588"/>
                  <a:pt x="2844147" y="333701"/>
                  <a:pt x="2840432" y="320328"/>
                </a:cubicBezTo>
                <a:lnTo>
                  <a:pt x="2576313" y="340388"/>
                </a:lnTo>
                <a:lnTo>
                  <a:pt x="2576313" y="455173"/>
                </a:lnTo>
                <a:lnTo>
                  <a:pt x="2605288" y="455173"/>
                </a:lnTo>
                <a:cubicBezTo>
                  <a:pt x="2617175" y="455173"/>
                  <a:pt x="2625348" y="456474"/>
                  <a:pt x="2629806" y="459074"/>
                </a:cubicBezTo>
                <a:cubicBezTo>
                  <a:pt x="2634263" y="461674"/>
                  <a:pt x="2637421" y="468175"/>
                  <a:pt x="2639278" y="478576"/>
                </a:cubicBezTo>
                <a:cubicBezTo>
                  <a:pt x="2641135" y="488978"/>
                  <a:pt x="2642064" y="506808"/>
                  <a:pt x="2642064" y="532069"/>
                </a:cubicBezTo>
                <a:lnTo>
                  <a:pt x="2642064" y="701461"/>
                </a:lnTo>
                <a:cubicBezTo>
                  <a:pt x="2642064" y="724493"/>
                  <a:pt x="2640950" y="739909"/>
                  <a:pt x="2638721" y="747710"/>
                </a:cubicBezTo>
                <a:cubicBezTo>
                  <a:pt x="2636492" y="755511"/>
                  <a:pt x="2631291" y="760340"/>
                  <a:pt x="2623119" y="762197"/>
                </a:cubicBezTo>
                <a:cubicBezTo>
                  <a:pt x="2614946" y="764055"/>
                  <a:pt x="2599345" y="765355"/>
                  <a:pt x="2576313" y="766098"/>
                </a:cubicBezTo>
                <a:lnTo>
                  <a:pt x="2576313" y="881998"/>
                </a:lnTo>
                <a:lnTo>
                  <a:pt x="2919556" y="881998"/>
                </a:lnTo>
                <a:lnTo>
                  <a:pt x="2919556" y="766098"/>
                </a:lnTo>
                <a:lnTo>
                  <a:pt x="2895039" y="764984"/>
                </a:lnTo>
                <a:cubicBezTo>
                  <a:pt x="2880180" y="764241"/>
                  <a:pt x="2870150" y="762940"/>
                  <a:pt x="2864949" y="761083"/>
                </a:cubicBezTo>
                <a:cubicBezTo>
                  <a:pt x="2859749" y="759226"/>
                  <a:pt x="2856220" y="754768"/>
                  <a:pt x="2854362" y="747710"/>
                </a:cubicBezTo>
                <a:cubicBezTo>
                  <a:pt x="2852504" y="740652"/>
                  <a:pt x="2851576" y="728207"/>
                  <a:pt x="2851576" y="710377"/>
                </a:cubicBezTo>
                <a:lnTo>
                  <a:pt x="2851576" y="592248"/>
                </a:lnTo>
                <a:cubicBezTo>
                  <a:pt x="2851576" y="552871"/>
                  <a:pt x="2856591" y="522225"/>
                  <a:pt x="2866621" y="500308"/>
                </a:cubicBezTo>
                <a:cubicBezTo>
                  <a:pt x="2876651" y="478391"/>
                  <a:pt x="2895039" y="467432"/>
                  <a:pt x="2921785" y="467432"/>
                </a:cubicBezTo>
                <a:cubicBezTo>
                  <a:pt x="2945559" y="467432"/>
                  <a:pt x="2960604" y="476162"/>
                  <a:pt x="2966919" y="493621"/>
                </a:cubicBezTo>
                <a:cubicBezTo>
                  <a:pt x="2973234" y="511080"/>
                  <a:pt x="2976392" y="540984"/>
                  <a:pt x="2976392" y="583332"/>
                </a:cubicBezTo>
                <a:lnTo>
                  <a:pt x="2976392" y="881998"/>
                </a:lnTo>
                <a:lnTo>
                  <a:pt x="3258341" y="881998"/>
                </a:lnTo>
                <a:lnTo>
                  <a:pt x="3258341" y="766098"/>
                </a:lnTo>
                <a:lnTo>
                  <a:pt x="3254998" y="766098"/>
                </a:lnTo>
                <a:cubicBezTo>
                  <a:pt x="3236424" y="766098"/>
                  <a:pt x="3223237" y="764426"/>
                  <a:pt x="3215436" y="761083"/>
                </a:cubicBezTo>
                <a:cubicBezTo>
                  <a:pt x="3207635" y="757740"/>
                  <a:pt x="3202434" y="751610"/>
                  <a:pt x="3199834" y="742695"/>
                </a:cubicBezTo>
                <a:cubicBezTo>
                  <a:pt x="3197234" y="733780"/>
                  <a:pt x="3195933" y="718549"/>
                  <a:pt x="3195933" y="697004"/>
                </a:cubicBezTo>
                <a:lnTo>
                  <a:pt x="3195933" y="525382"/>
                </a:lnTo>
                <a:cubicBezTo>
                  <a:pt x="3195933" y="490464"/>
                  <a:pt x="3194448" y="464832"/>
                  <a:pt x="3191476" y="448487"/>
                </a:cubicBezTo>
                <a:cubicBezTo>
                  <a:pt x="3188504" y="432142"/>
                  <a:pt x="3183675" y="415797"/>
                  <a:pt x="3176988" y="399452"/>
                </a:cubicBezTo>
                <a:cubicBezTo>
                  <a:pt x="3163615" y="368248"/>
                  <a:pt x="3142441" y="345217"/>
                  <a:pt x="3113466" y="330358"/>
                </a:cubicBezTo>
                <a:cubicBezTo>
                  <a:pt x="3084491" y="315499"/>
                  <a:pt x="3052544" y="308069"/>
                  <a:pt x="3017625" y="308069"/>
                </a:cubicBezTo>
                <a:close/>
                <a:moveTo>
                  <a:pt x="3570514" y="304726"/>
                </a:moveTo>
                <a:cubicBezTo>
                  <a:pt x="3519250" y="304726"/>
                  <a:pt x="3474673" y="313641"/>
                  <a:pt x="3436782" y="331472"/>
                </a:cubicBezTo>
                <a:cubicBezTo>
                  <a:pt x="3398892" y="349303"/>
                  <a:pt x="3370103" y="374192"/>
                  <a:pt x="3350414" y="406139"/>
                </a:cubicBezTo>
                <a:cubicBezTo>
                  <a:pt x="3330726" y="438086"/>
                  <a:pt x="3320882" y="474119"/>
                  <a:pt x="3320882" y="514238"/>
                </a:cubicBezTo>
                <a:cubicBezTo>
                  <a:pt x="3320882" y="557329"/>
                  <a:pt x="3331470" y="593548"/>
                  <a:pt x="3352644" y="622894"/>
                </a:cubicBezTo>
                <a:cubicBezTo>
                  <a:pt x="3373818" y="652241"/>
                  <a:pt x="3404093" y="673229"/>
                  <a:pt x="3443469" y="685859"/>
                </a:cubicBezTo>
                <a:lnTo>
                  <a:pt x="3443469" y="688088"/>
                </a:lnTo>
                <a:cubicBezTo>
                  <a:pt x="3404093" y="700718"/>
                  <a:pt x="3374560" y="717620"/>
                  <a:pt x="3354872" y="738795"/>
                </a:cubicBezTo>
                <a:cubicBezTo>
                  <a:pt x="3335184" y="759969"/>
                  <a:pt x="3325340" y="783186"/>
                  <a:pt x="3325340" y="808446"/>
                </a:cubicBezTo>
                <a:cubicBezTo>
                  <a:pt x="3325340" y="854509"/>
                  <a:pt x="3353572" y="885713"/>
                  <a:pt x="3410036" y="902058"/>
                </a:cubicBezTo>
                <a:lnTo>
                  <a:pt x="3410036" y="904287"/>
                </a:lnTo>
                <a:cubicBezTo>
                  <a:pt x="3320140" y="917660"/>
                  <a:pt x="3275191" y="954807"/>
                  <a:pt x="3275191" y="1015729"/>
                </a:cubicBezTo>
                <a:cubicBezTo>
                  <a:pt x="3275191" y="1067736"/>
                  <a:pt x="3302308" y="1102840"/>
                  <a:pt x="3356544" y="1121042"/>
                </a:cubicBezTo>
                <a:cubicBezTo>
                  <a:pt x="3410780" y="1139245"/>
                  <a:pt x="3483960" y="1148346"/>
                  <a:pt x="3576086" y="1148346"/>
                </a:cubicBezTo>
                <a:cubicBezTo>
                  <a:pt x="3680842" y="1148346"/>
                  <a:pt x="3759408" y="1130701"/>
                  <a:pt x="3811786" y="1095411"/>
                </a:cubicBezTo>
                <a:cubicBezTo>
                  <a:pt x="3864165" y="1060120"/>
                  <a:pt x="3890354" y="1008671"/>
                  <a:pt x="3890354" y="941063"/>
                </a:cubicBezTo>
                <a:cubicBezTo>
                  <a:pt x="3890354" y="892028"/>
                  <a:pt x="3875495" y="854509"/>
                  <a:pt x="3845776" y="828506"/>
                </a:cubicBezTo>
                <a:cubicBezTo>
                  <a:pt x="3822745" y="808446"/>
                  <a:pt x="3790055" y="794701"/>
                  <a:pt x="3747707" y="787272"/>
                </a:cubicBezTo>
                <a:cubicBezTo>
                  <a:pt x="3724676" y="783557"/>
                  <a:pt x="3687528" y="780957"/>
                  <a:pt x="3636264" y="779471"/>
                </a:cubicBezTo>
                <a:lnTo>
                  <a:pt x="3606175" y="778357"/>
                </a:lnTo>
                <a:cubicBezTo>
                  <a:pt x="3574228" y="777614"/>
                  <a:pt x="3551011" y="774642"/>
                  <a:pt x="3536524" y="769441"/>
                </a:cubicBezTo>
                <a:cubicBezTo>
                  <a:pt x="3522036" y="764241"/>
                  <a:pt x="3514792" y="756440"/>
                  <a:pt x="3514792" y="746038"/>
                </a:cubicBezTo>
                <a:cubicBezTo>
                  <a:pt x="3514792" y="733408"/>
                  <a:pt x="3522593" y="724864"/>
                  <a:pt x="3538195" y="720407"/>
                </a:cubicBezTo>
                <a:cubicBezTo>
                  <a:pt x="3553797" y="715949"/>
                  <a:pt x="3576829" y="712977"/>
                  <a:pt x="3607290" y="711491"/>
                </a:cubicBezTo>
                <a:cubicBezTo>
                  <a:pt x="3651124" y="710005"/>
                  <a:pt x="3685670" y="704805"/>
                  <a:pt x="3710931" y="695889"/>
                </a:cubicBezTo>
                <a:cubicBezTo>
                  <a:pt x="3736192" y="686974"/>
                  <a:pt x="3758851" y="672486"/>
                  <a:pt x="3778911" y="652427"/>
                </a:cubicBezTo>
                <a:cubicBezTo>
                  <a:pt x="3795999" y="635339"/>
                  <a:pt x="3808443" y="616765"/>
                  <a:pt x="3816244" y="596705"/>
                </a:cubicBezTo>
                <a:cubicBezTo>
                  <a:pt x="3824045" y="576646"/>
                  <a:pt x="3827946" y="557329"/>
                  <a:pt x="3827946" y="538755"/>
                </a:cubicBezTo>
                <a:cubicBezTo>
                  <a:pt x="3827946" y="505322"/>
                  <a:pt x="3820145" y="473004"/>
                  <a:pt x="3804543" y="441800"/>
                </a:cubicBezTo>
                <a:lnTo>
                  <a:pt x="3884782" y="441800"/>
                </a:lnTo>
                <a:lnTo>
                  <a:pt x="3884782" y="325900"/>
                </a:lnTo>
                <a:lnTo>
                  <a:pt x="3695329" y="325900"/>
                </a:lnTo>
                <a:cubicBezTo>
                  <a:pt x="3661154" y="311784"/>
                  <a:pt x="3619548" y="304726"/>
                  <a:pt x="3570514" y="304726"/>
                </a:cubicBezTo>
                <a:close/>
                <a:moveTo>
                  <a:pt x="1916802" y="304726"/>
                </a:moveTo>
                <a:lnTo>
                  <a:pt x="1948708" y="308671"/>
                </a:lnTo>
                <a:lnTo>
                  <a:pt x="1948708" y="451657"/>
                </a:lnTo>
                <a:lnTo>
                  <a:pt x="1911230" y="437343"/>
                </a:lnTo>
                <a:cubicBezTo>
                  <a:pt x="1882998" y="437343"/>
                  <a:pt x="1860524" y="450530"/>
                  <a:pt x="1843807" y="476905"/>
                </a:cubicBezTo>
                <a:cubicBezTo>
                  <a:pt x="1827091" y="503279"/>
                  <a:pt x="1818733" y="536898"/>
                  <a:pt x="1818733" y="577760"/>
                </a:cubicBezTo>
                <a:cubicBezTo>
                  <a:pt x="1818733" y="626052"/>
                  <a:pt x="1830806" y="663942"/>
                  <a:pt x="1854952" y="691431"/>
                </a:cubicBezTo>
                <a:cubicBezTo>
                  <a:pt x="1867025" y="705176"/>
                  <a:pt x="1881187" y="715485"/>
                  <a:pt x="1897439" y="722357"/>
                </a:cubicBezTo>
                <a:lnTo>
                  <a:pt x="1948708" y="731962"/>
                </a:lnTo>
                <a:lnTo>
                  <a:pt x="1948708" y="895117"/>
                </a:lnTo>
                <a:lnTo>
                  <a:pt x="1894514" y="902058"/>
                </a:lnTo>
                <a:cubicBezTo>
                  <a:pt x="1828391" y="902058"/>
                  <a:pt x="1774899" y="887756"/>
                  <a:pt x="1734036" y="859152"/>
                </a:cubicBezTo>
                <a:cubicBezTo>
                  <a:pt x="1693174" y="830549"/>
                  <a:pt x="1664014" y="794516"/>
                  <a:pt x="1646554" y="751053"/>
                </a:cubicBezTo>
                <a:cubicBezTo>
                  <a:pt x="1629095" y="707591"/>
                  <a:pt x="1620365" y="662456"/>
                  <a:pt x="1620365" y="615651"/>
                </a:cubicBezTo>
                <a:cubicBezTo>
                  <a:pt x="1620365" y="555472"/>
                  <a:pt x="1632252" y="501979"/>
                  <a:pt x="1656027" y="455173"/>
                </a:cubicBezTo>
                <a:cubicBezTo>
                  <a:pt x="1679801" y="408368"/>
                  <a:pt x="1713977" y="371592"/>
                  <a:pt x="1758554" y="344845"/>
                </a:cubicBezTo>
                <a:cubicBezTo>
                  <a:pt x="1803131" y="318099"/>
                  <a:pt x="1855880" y="304726"/>
                  <a:pt x="1916802" y="304726"/>
                </a:cubicBezTo>
                <a:close/>
                <a:moveTo>
                  <a:pt x="285293" y="244547"/>
                </a:moveTo>
                <a:lnTo>
                  <a:pt x="285293" y="432885"/>
                </a:lnTo>
                <a:lnTo>
                  <a:pt x="343243" y="432885"/>
                </a:lnTo>
                <a:cubicBezTo>
                  <a:pt x="372218" y="432885"/>
                  <a:pt x="395993" y="426570"/>
                  <a:pt x="414567" y="413940"/>
                </a:cubicBezTo>
                <a:cubicBezTo>
                  <a:pt x="433140" y="401310"/>
                  <a:pt x="442427" y="376792"/>
                  <a:pt x="442427" y="340388"/>
                </a:cubicBezTo>
                <a:cubicBezTo>
                  <a:pt x="442427" y="306212"/>
                  <a:pt x="434069" y="281695"/>
                  <a:pt x="417353" y="266836"/>
                </a:cubicBezTo>
                <a:cubicBezTo>
                  <a:pt x="400636" y="251977"/>
                  <a:pt x="376305" y="244547"/>
                  <a:pt x="344358" y="244547"/>
                </a:cubicBezTo>
                <a:close/>
                <a:moveTo>
                  <a:pt x="0" y="103015"/>
                </a:moveTo>
                <a:lnTo>
                  <a:pt x="367761" y="103015"/>
                </a:lnTo>
                <a:cubicBezTo>
                  <a:pt x="552012" y="103015"/>
                  <a:pt x="644138" y="181025"/>
                  <a:pt x="644138" y="337044"/>
                </a:cubicBezTo>
                <a:cubicBezTo>
                  <a:pt x="644138" y="373449"/>
                  <a:pt x="636894" y="409482"/>
                  <a:pt x="622407" y="445144"/>
                </a:cubicBezTo>
                <a:cubicBezTo>
                  <a:pt x="607919" y="480805"/>
                  <a:pt x="582102" y="511266"/>
                  <a:pt x="544954" y="536526"/>
                </a:cubicBezTo>
                <a:cubicBezTo>
                  <a:pt x="507807" y="561787"/>
                  <a:pt x="458029" y="574417"/>
                  <a:pt x="395621" y="574417"/>
                </a:cubicBezTo>
                <a:lnTo>
                  <a:pt x="285293" y="574417"/>
                </a:lnTo>
                <a:lnTo>
                  <a:pt x="285293" y="715949"/>
                </a:lnTo>
                <a:cubicBezTo>
                  <a:pt x="285293" y="733780"/>
                  <a:pt x="289194" y="744924"/>
                  <a:pt x="296995" y="749382"/>
                </a:cubicBezTo>
                <a:cubicBezTo>
                  <a:pt x="304796" y="753839"/>
                  <a:pt x="320212" y="756068"/>
                  <a:pt x="343243" y="756068"/>
                </a:cubicBezTo>
                <a:lnTo>
                  <a:pt x="369989" y="756068"/>
                </a:lnTo>
                <a:lnTo>
                  <a:pt x="369989" y="881998"/>
                </a:lnTo>
                <a:lnTo>
                  <a:pt x="0" y="881998"/>
                </a:lnTo>
                <a:lnTo>
                  <a:pt x="0" y="756068"/>
                </a:lnTo>
                <a:lnTo>
                  <a:pt x="30090" y="756068"/>
                </a:lnTo>
                <a:cubicBezTo>
                  <a:pt x="47921" y="756068"/>
                  <a:pt x="59808" y="752911"/>
                  <a:pt x="65751" y="746596"/>
                </a:cubicBezTo>
                <a:cubicBezTo>
                  <a:pt x="71695" y="740280"/>
                  <a:pt x="74667" y="729322"/>
                  <a:pt x="74667" y="713720"/>
                </a:cubicBezTo>
                <a:lnTo>
                  <a:pt x="74667" y="274637"/>
                </a:lnTo>
                <a:cubicBezTo>
                  <a:pt x="74667" y="256806"/>
                  <a:pt x="71695" y="244733"/>
                  <a:pt x="65751" y="238418"/>
                </a:cubicBezTo>
                <a:cubicBezTo>
                  <a:pt x="59808" y="232103"/>
                  <a:pt x="46806" y="228945"/>
                  <a:pt x="26747" y="228945"/>
                </a:cubicBezTo>
                <a:lnTo>
                  <a:pt x="0" y="228945"/>
                </a:lnTo>
                <a:close/>
                <a:moveTo>
                  <a:pt x="2349104" y="77383"/>
                </a:moveTo>
                <a:cubicBezTo>
                  <a:pt x="2304527" y="77383"/>
                  <a:pt x="2270723" y="84813"/>
                  <a:pt x="2247691" y="99672"/>
                </a:cubicBezTo>
                <a:cubicBezTo>
                  <a:pt x="2224660" y="114531"/>
                  <a:pt x="2213144" y="136448"/>
                  <a:pt x="2213144" y="165423"/>
                </a:cubicBezTo>
                <a:cubicBezTo>
                  <a:pt x="2213144" y="224859"/>
                  <a:pt x="2256606" y="254577"/>
                  <a:pt x="2343532" y="254577"/>
                </a:cubicBezTo>
                <a:cubicBezTo>
                  <a:pt x="2387366" y="254577"/>
                  <a:pt x="2420984" y="246776"/>
                  <a:pt x="2444387" y="231174"/>
                </a:cubicBezTo>
                <a:cubicBezTo>
                  <a:pt x="2467790" y="215572"/>
                  <a:pt x="2479492" y="193655"/>
                  <a:pt x="2479492" y="165423"/>
                </a:cubicBezTo>
                <a:cubicBezTo>
                  <a:pt x="2479492" y="106730"/>
                  <a:pt x="2436029" y="77383"/>
                  <a:pt x="2349104" y="77383"/>
                </a:cubicBezTo>
                <a:close/>
                <a:moveTo>
                  <a:pt x="1377554" y="77383"/>
                </a:moveTo>
                <a:cubicBezTo>
                  <a:pt x="1464479" y="77383"/>
                  <a:pt x="1507942" y="106730"/>
                  <a:pt x="1507942" y="165423"/>
                </a:cubicBezTo>
                <a:cubicBezTo>
                  <a:pt x="1507942" y="193655"/>
                  <a:pt x="1496240" y="215572"/>
                  <a:pt x="1472837" y="231174"/>
                </a:cubicBezTo>
                <a:cubicBezTo>
                  <a:pt x="1449434" y="246776"/>
                  <a:pt x="1415816" y="254577"/>
                  <a:pt x="1371981" y="254577"/>
                </a:cubicBezTo>
                <a:cubicBezTo>
                  <a:pt x="1285056" y="254577"/>
                  <a:pt x="1241594" y="224859"/>
                  <a:pt x="1241594" y="165423"/>
                </a:cubicBezTo>
                <a:cubicBezTo>
                  <a:pt x="1241594" y="136448"/>
                  <a:pt x="1253109" y="114531"/>
                  <a:pt x="1276141" y="99672"/>
                </a:cubicBezTo>
                <a:cubicBezTo>
                  <a:pt x="1299172" y="84813"/>
                  <a:pt x="1332977" y="77383"/>
                  <a:pt x="1377554" y="77383"/>
                </a:cubicBezTo>
                <a:close/>
                <a:moveTo>
                  <a:pt x="1948708" y="0"/>
                </a:moveTo>
                <a:lnTo>
                  <a:pt x="5290538" y="0"/>
                </a:lnTo>
                <a:lnTo>
                  <a:pt x="5290538" y="6858000"/>
                </a:lnTo>
                <a:lnTo>
                  <a:pt x="1948708" y="6858000"/>
                </a:lnTo>
                <a:lnTo>
                  <a:pt x="1948708" y="2233680"/>
                </a:lnTo>
                <a:lnTo>
                  <a:pt x="1955932" y="2236237"/>
                </a:lnTo>
                <a:cubicBezTo>
                  <a:pt x="1973043" y="2239905"/>
                  <a:pt x="1991721" y="2241739"/>
                  <a:pt x="2011966" y="2241739"/>
                </a:cubicBezTo>
                <a:cubicBezTo>
                  <a:pt x="2089233" y="2241739"/>
                  <a:pt x="2142726" y="2211650"/>
                  <a:pt x="2172444" y="2151471"/>
                </a:cubicBezTo>
                <a:lnTo>
                  <a:pt x="2174672" y="2151471"/>
                </a:lnTo>
                <a:cubicBezTo>
                  <a:pt x="2174672" y="2154443"/>
                  <a:pt x="2175416" y="2164473"/>
                  <a:pt x="2176901" y="2181561"/>
                </a:cubicBezTo>
                <a:cubicBezTo>
                  <a:pt x="2178387" y="2198648"/>
                  <a:pt x="2182102" y="2214250"/>
                  <a:pt x="2188046" y="2228366"/>
                </a:cubicBezTo>
                <a:lnTo>
                  <a:pt x="2444363" y="2210536"/>
                </a:lnTo>
                <a:lnTo>
                  <a:pt x="2444363" y="2094635"/>
                </a:lnTo>
                <a:cubicBezTo>
                  <a:pt x="2442134" y="2094635"/>
                  <a:pt x="2438048" y="2095007"/>
                  <a:pt x="2432104" y="2095750"/>
                </a:cubicBezTo>
                <a:cubicBezTo>
                  <a:pt x="2426161" y="2096493"/>
                  <a:pt x="2419846" y="2096864"/>
                  <a:pt x="2413159" y="2096864"/>
                </a:cubicBezTo>
                <a:cubicBezTo>
                  <a:pt x="2398300" y="2096864"/>
                  <a:pt x="2388828" y="2093521"/>
                  <a:pt x="2384741" y="2086834"/>
                </a:cubicBezTo>
                <a:cubicBezTo>
                  <a:pt x="2380655" y="2080148"/>
                  <a:pt x="2378612" y="2066403"/>
                  <a:pt x="2378612" y="2045601"/>
                </a:cubicBezTo>
                <a:lnTo>
                  <a:pt x="2378612" y="1420408"/>
                </a:lnTo>
                <a:lnTo>
                  <a:pt x="2096663" y="1442697"/>
                </a:lnTo>
                <a:lnTo>
                  <a:pt x="2096663" y="1556368"/>
                </a:lnTo>
                <a:lnTo>
                  <a:pt x="2130096" y="1556368"/>
                </a:lnTo>
                <a:cubicBezTo>
                  <a:pt x="2145698" y="1556368"/>
                  <a:pt x="2155913" y="1559154"/>
                  <a:pt x="2160742" y="1564726"/>
                </a:cubicBezTo>
                <a:cubicBezTo>
                  <a:pt x="2165571" y="1570298"/>
                  <a:pt x="2167986" y="1582743"/>
                  <a:pt x="2167986" y="1602060"/>
                </a:cubicBezTo>
                <a:lnTo>
                  <a:pt x="2167986" y="1699015"/>
                </a:lnTo>
                <a:cubicBezTo>
                  <a:pt x="2130838" y="1664839"/>
                  <a:pt x="2085890" y="1647751"/>
                  <a:pt x="2033140" y="1647751"/>
                </a:cubicBezTo>
                <a:cubicBezTo>
                  <a:pt x="2010852" y="1647751"/>
                  <a:pt x="1989678" y="1650955"/>
                  <a:pt x="1969618" y="1657363"/>
                </a:cubicBezTo>
                <a:lnTo>
                  <a:pt x="1948708" y="1667972"/>
                </a:lnTo>
                <a:lnTo>
                  <a:pt x="1948708" y="895117"/>
                </a:lnTo>
                <a:lnTo>
                  <a:pt x="2007628" y="887570"/>
                </a:lnTo>
                <a:cubicBezTo>
                  <a:pt x="2042918" y="877912"/>
                  <a:pt x="2078394" y="863053"/>
                  <a:pt x="2114055" y="842993"/>
                </a:cubicBezTo>
                <a:lnTo>
                  <a:pt x="2114055" y="690317"/>
                </a:lnTo>
                <a:cubicBezTo>
                  <a:pt x="2056848" y="718549"/>
                  <a:pt x="2002984" y="732665"/>
                  <a:pt x="1952464" y="732665"/>
                </a:cubicBezTo>
                <a:lnTo>
                  <a:pt x="1948708" y="731962"/>
                </a:lnTo>
                <a:lnTo>
                  <a:pt x="1948708" y="451657"/>
                </a:lnTo>
                <a:lnTo>
                  <a:pt x="1951349" y="452666"/>
                </a:lnTo>
                <a:cubicBezTo>
                  <a:pt x="1960265" y="462881"/>
                  <a:pt x="1964722" y="478205"/>
                  <a:pt x="1964722" y="498636"/>
                </a:cubicBezTo>
                <a:lnTo>
                  <a:pt x="1964722" y="562158"/>
                </a:lnTo>
                <a:lnTo>
                  <a:pt x="2120742" y="562158"/>
                </a:lnTo>
                <a:lnTo>
                  <a:pt x="2120742" y="352646"/>
                </a:lnTo>
                <a:cubicBezTo>
                  <a:pt x="2089538" y="337787"/>
                  <a:pt x="2056105" y="326086"/>
                  <a:pt x="2020444" y="317542"/>
                </a:cubicBezTo>
                <a:lnTo>
                  <a:pt x="1948708" y="308671"/>
                </a:lnTo>
                <a:close/>
              </a:path>
            </a:pathLst>
          </a:custGeom>
          <a:solidFill>
            <a:srgbClr val="1ED760"/>
          </a:solidFill>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55BA26D5-A9F5-C776-DDEE-56BE44D23B05}"/>
              </a:ext>
            </a:extLst>
          </p:cNvPr>
          <p:cNvSpPr/>
          <p:nvPr/>
        </p:nvSpPr>
        <p:spPr>
          <a:xfrm>
            <a:off x="329706" y="514183"/>
            <a:ext cx="754380" cy="708660"/>
          </a:xfrm>
          <a:prstGeom prst="ellipse">
            <a:avLst/>
          </a:prstGeom>
          <a:solidFill>
            <a:schemeClr val="bg1"/>
          </a:solidFill>
          <a:ln w="28575">
            <a:solidFill>
              <a:schemeClr val="bg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solidFill>
                  <a:schemeClr val="bg2">
                    <a:lumMod val="25000"/>
                  </a:schemeClr>
                </a:solidFill>
                <a:latin typeface="Arial Nova Cond" panose="020B0506020202020204" pitchFamily="34" charset="0"/>
              </a:rPr>
              <a:t>Old</a:t>
            </a:r>
          </a:p>
        </p:txBody>
      </p:sp>
      <p:sp>
        <p:nvSpPr>
          <p:cNvPr id="8" name="TextBox 7">
            <a:extLst>
              <a:ext uri="{FF2B5EF4-FFF2-40B4-BE49-F238E27FC236}">
                <a16:creationId xmlns:a16="http://schemas.microsoft.com/office/drawing/2014/main" id="{A3A5E048-8924-71F4-5480-ABEF10926EC0}"/>
              </a:ext>
            </a:extLst>
          </p:cNvPr>
          <p:cNvSpPr txBox="1"/>
          <p:nvPr/>
        </p:nvSpPr>
        <p:spPr>
          <a:xfrm>
            <a:off x="1068033" y="716963"/>
            <a:ext cx="2138845" cy="523220"/>
          </a:xfrm>
          <a:prstGeom prst="rect">
            <a:avLst/>
          </a:prstGeom>
          <a:noFill/>
        </p:spPr>
        <p:txBody>
          <a:bodyPr wrap="square" rtlCol="0">
            <a:spAutoFit/>
          </a:bodyPr>
          <a:lstStyle/>
          <a:p>
            <a:r>
              <a:rPr lang="en-US" sz="2800" b="1">
                <a:solidFill>
                  <a:srgbClr val="191414"/>
                </a:solidFill>
                <a:latin typeface="Abadi" panose="020B0604020104020204" pitchFamily="34" charset="0"/>
              </a:rPr>
              <a:t>Premium </a:t>
            </a:r>
          </a:p>
        </p:txBody>
      </p:sp>
      <p:sp>
        <p:nvSpPr>
          <p:cNvPr id="10" name="TextBox 9">
            <a:extLst>
              <a:ext uri="{FF2B5EF4-FFF2-40B4-BE49-F238E27FC236}">
                <a16:creationId xmlns:a16="http://schemas.microsoft.com/office/drawing/2014/main" id="{DF8F3961-EDF6-AF7C-61F7-DA05FADBE38E}"/>
              </a:ext>
            </a:extLst>
          </p:cNvPr>
          <p:cNvSpPr txBox="1"/>
          <p:nvPr/>
        </p:nvSpPr>
        <p:spPr>
          <a:xfrm>
            <a:off x="4625705" y="1900663"/>
            <a:ext cx="2063389" cy="523220"/>
          </a:xfrm>
          <a:prstGeom prst="rect">
            <a:avLst/>
          </a:prstGeom>
          <a:noFill/>
        </p:spPr>
        <p:txBody>
          <a:bodyPr wrap="square" rtlCol="0">
            <a:spAutoFit/>
          </a:bodyPr>
          <a:lstStyle/>
          <a:p>
            <a:r>
              <a:rPr lang="en-US" sz="2800" b="1">
                <a:solidFill>
                  <a:srgbClr val="191414"/>
                </a:solidFill>
                <a:latin typeface="Abadi" panose="020B0604020104020204" pitchFamily="34" charset="0"/>
              </a:rPr>
              <a:t>Premium</a:t>
            </a:r>
          </a:p>
        </p:txBody>
      </p:sp>
      <p:sp>
        <p:nvSpPr>
          <p:cNvPr id="14" name="TextBox 13">
            <a:extLst>
              <a:ext uri="{FF2B5EF4-FFF2-40B4-BE49-F238E27FC236}">
                <a16:creationId xmlns:a16="http://schemas.microsoft.com/office/drawing/2014/main" id="{89AAAB4D-6B49-F57C-22BB-1833AE49BD09}"/>
              </a:ext>
            </a:extLst>
          </p:cNvPr>
          <p:cNvSpPr txBox="1"/>
          <p:nvPr/>
        </p:nvSpPr>
        <p:spPr>
          <a:xfrm>
            <a:off x="8914473" y="3143203"/>
            <a:ext cx="3156244" cy="2585323"/>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b="1"/>
              <a:t>500 M+ users worldwide</a:t>
            </a:r>
          </a:p>
          <a:p>
            <a:pPr marL="285750" indent="-285750">
              <a:lnSpc>
                <a:spcPct val="200000"/>
              </a:lnSpc>
              <a:buFont typeface="Wingdings" panose="05000000000000000000" pitchFamily="2" charset="2"/>
              <a:buChar char="ü"/>
            </a:pPr>
            <a:r>
              <a:rPr lang="en-US" b="1"/>
              <a:t>40% Premium users </a:t>
            </a:r>
          </a:p>
          <a:p>
            <a:pPr marL="285750" indent="-285750">
              <a:lnSpc>
                <a:spcPct val="200000"/>
              </a:lnSpc>
              <a:buFont typeface="Wingdings" panose="05000000000000000000" pitchFamily="2" charset="2"/>
              <a:buChar char="ü"/>
            </a:pPr>
            <a:r>
              <a:rPr lang="en-US" b="1"/>
              <a:t>2 Primary Revenue Streams:</a:t>
            </a:r>
          </a:p>
          <a:p>
            <a:r>
              <a:rPr lang="en-US" b="1"/>
              <a:t>      1) Ad-Supported Services</a:t>
            </a:r>
          </a:p>
          <a:p>
            <a:r>
              <a:rPr lang="en-US" b="1"/>
              <a:t>      2) Premium Users </a:t>
            </a:r>
          </a:p>
          <a:p>
            <a:r>
              <a:rPr lang="en-US" b="1"/>
              <a:t> </a:t>
            </a:r>
          </a:p>
        </p:txBody>
      </p:sp>
      <p:pic>
        <p:nvPicPr>
          <p:cNvPr id="20" name="Picture 19" descr="A black background with a black square&#10;&#10;Description automatically generated with medium confidence">
            <a:extLst>
              <a:ext uri="{FF2B5EF4-FFF2-40B4-BE49-F238E27FC236}">
                <a16:creationId xmlns:a16="http://schemas.microsoft.com/office/drawing/2014/main" id="{AD243367-DDB8-C091-0437-446C3FEDB6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2546" y="5921931"/>
            <a:ext cx="782764" cy="782764"/>
          </a:xfrm>
          <a:prstGeom prst="rect">
            <a:avLst/>
          </a:prstGeom>
        </p:spPr>
      </p:pic>
      <p:pic>
        <p:nvPicPr>
          <p:cNvPr id="17" name="Picture 16">
            <a:extLst>
              <a:ext uri="{FF2B5EF4-FFF2-40B4-BE49-F238E27FC236}">
                <a16:creationId xmlns:a16="http://schemas.microsoft.com/office/drawing/2014/main" id="{664EB5C2-ED11-D5B1-D03B-977AB3FF31CE}"/>
              </a:ext>
            </a:extLst>
          </p:cNvPr>
          <p:cNvPicPr>
            <a:picLocks noChangeAspect="1"/>
          </p:cNvPicPr>
          <p:nvPr/>
        </p:nvPicPr>
        <p:blipFill rotWithShape="1">
          <a:blip r:embed="rId3"/>
          <a:srcRect l="49771"/>
          <a:stretch/>
        </p:blipFill>
        <p:spPr>
          <a:xfrm>
            <a:off x="608376" y="1383452"/>
            <a:ext cx="2478789" cy="3076398"/>
          </a:xfrm>
          <a:prstGeom prst="rect">
            <a:avLst/>
          </a:prstGeom>
        </p:spPr>
      </p:pic>
      <p:sp>
        <p:nvSpPr>
          <p:cNvPr id="5" name="Oval 4">
            <a:extLst>
              <a:ext uri="{FF2B5EF4-FFF2-40B4-BE49-F238E27FC236}">
                <a16:creationId xmlns:a16="http://schemas.microsoft.com/office/drawing/2014/main" id="{34948CB2-E282-2C23-4E2E-D5A8793D6107}"/>
              </a:ext>
            </a:extLst>
          </p:cNvPr>
          <p:cNvSpPr/>
          <p:nvPr/>
        </p:nvSpPr>
        <p:spPr>
          <a:xfrm>
            <a:off x="3821223" y="1591279"/>
            <a:ext cx="804482" cy="731245"/>
          </a:xfrm>
          <a:prstGeom prst="ellipse">
            <a:avLst/>
          </a:prstGeom>
          <a:solidFill>
            <a:schemeClr val="bg1"/>
          </a:solidFill>
          <a:ln w="28575">
            <a:solidFill>
              <a:schemeClr val="bg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solidFill>
                  <a:schemeClr val="bg2">
                    <a:lumMod val="25000"/>
                  </a:schemeClr>
                </a:solidFill>
                <a:latin typeface="Arial Nova Cond" panose="020B0506020202020204" pitchFamily="34" charset="0"/>
              </a:rPr>
              <a:t>New</a:t>
            </a:r>
          </a:p>
        </p:txBody>
      </p:sp>
      <p:sp>
        <p:nvSpPr>
          <p:cNvPr id="18" name="TextBox 17">
            <a:extLst>
              <a:ext uri="{FF2B5EF4-FFF2-40B4-BE49-F238E27FC236}">
                <a16:creationId xmlns:a16="http://schemas.microsoft.com/office/drawing/2014/main" id="{E6B958D1-CA00-DE73-6BB1-97A55CE3DA0D}"/>
              </a:ext>
            </a:extLst>
          </p:cNvPr>
          <p:cNvSpPr txBox="1"/>
          <p:nvPr/>
        </p:nvSpPr>
        <p:spPr>
          <a:xfrm>
            <a:off x="4285215" y="2935871"/>
            <a:ext cx="1320583" cy="307777"/>
          </a:xfrm>
          <a:prstGeom prst="rect">
            <a:avLst/>
          </a:prstGeom>
          <a:solidFill>
            <a:schemeClr val="bg1"/>
          </a:solidFill>
          <a:ln>
            <a:noFill/>
          </a:ln>
        </p:spPr>
        <p:txBody>
          <a:bodyPr wrap="square" rtlCol="0">
            <a:spAutoFit/>
          </a:bodyPr>
          <a:lstStyle/>
          <a:p>
            <a:r>
              <a:rPr lang="en-IN" sz="1400" b="1">
                <a:solidFill>
                  <a:schemeClr val="tx1">
                    <a:lumMod val="85000"/>
                    <a:lumOff val="15000"/>
                  </a:schemeClr>
                </a:solidFill>
                <a:latin typeface="Arial Black" panose="020B0A04020102020204" pitchFamily="34" charset="0"/>
                <a:cs typeface="Aparajita" panose="020B0502040204020203" pitchFamily="18" charset="0"/>
              </a:rPr>
              <a:t>$10.99 </a:t>
            </a:r>
            <a:r>
              <a:rPr lang="en-IN" sz="700">
                <a:solidFill>
                  <a:schemeClr val="tx1">
                    <a:lumMod val="85000"/>
                    <a:lumOff val="15000"/>
                  </a:schemeClr>
                </a:solidFill>
                <a:latin typeface="Arial Black" panose="020B0A04020102020204" pitchFamily="34" charset="0"/>
                <a:cs typeface="Aparajita" panose="020B0502040204020203" pitchFamily="18" charset="0"/>
              </a:rPr>
              <a:t>/ </a:t>
            </a:r>
            <a:r>
              <a:rPr lang="en-IN" sz="700">
                <a:solidFill>
                  <a:schemeClr val="tx1">
                    <a:lumMod val="85000"/>
                    <a:lumOff val="15000"/>
                  </a:schemeClr>
                </a:solidFill>
                <a:latin typeface="Arial" panose="020B0604020202020204" pitchFamily="34" charset="0"/>
                <a:cs typeface="Arial" panose="020B0604020202020204" pitchFamily="34" charset="0"/>
              </a:rPr>
              <a:t>month</a:t>
            </a:r>
            <a:endParaRPr lang="en-IN" sz="140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5264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DB33-DCA5-FB7A-0A34-CD45F5B87DB1}"/>
              </a:ext>
            </a:extLst>
          </p:cNvPr>
          <p:cNvSpPr>
            <a:spLocks noGrp="1"/>
          </p:cNvSpPr>
          <p:nvPr>
            <p:ph type="title"/>
          </p:nvPr>
        </p:nvSpPr>
        <p:spPr>
          <a:xfrm>
            <a:off x="731520" y="371392"/>
            <a:ext cx="10968789" cy="1325563"/>
          </a:xfrm>
        </p:spPr>
        <p:txBody>
          <a:bodyPr/>
          <a:lstStyle/>
          <a:p>
            <a:r>
              <a:rPr lang="en-US" b="1">
                <a:solidFill>
                  <a:srgbClr val="1ED760"/>
                </a:solidFill>
                <a:latin typeface="Garamond" panose="02020404030301010803" pitchFamily="18" charset="0"/>
              </a:rPr>
              <a:t>Content </a:t>
            </a:r>
          </a:p>
        </p:txBody>
      </p:sp>
      <p:sp>
        <p:nvSpPr>
          <p:cNvPr id="3" name="Content Placeholder 2">
            <a:extLst>
              <a:ext uri="{FF2B5EF4-FFF2-40B4-BE49-F238E27FC236}">
                <a16:creationId xmlns:a16="http://schemas.microsoft.com/office/drawing/2014/main" id="{5D43757D-F5E6-9FD8-C923-3C3CAFE5BB9D}"/>
              </a:ext>
            </a:extLst>
          </p:cNvPr>
          <p:cNvSpPr>
            <a:spLocks noGrp="1"/>
          </p:cNvSpPr>
          <p:nvPr>
            <p:ph idx="1"/>
          </p:nvPr>
        </p:nvSpPr>
        <p:spPr>
          <a:xfrm>
            <a:off x="6752657" y="1696955"/>
            <a:ext cx="4201160" cy="3428470"/>
          </a:xfrm>
        </p:spPr>
        <p:txBody>
          <a:bodyPr vert="horz" lIns="91440" tIns="45720" rIns="91440" bIns="45720" rtlCol="0" anchor="t">
            <a:normAutofit/>
          </a:bodyPr>
          <a:lstStyle/>
          <a:p>
            <a:pPr marL="0" indent="0">
              <a:lnSpc>
                <a:spcPct val="160000"/>
              </a:lnSpc>
              <a:buNone/>
            </a:pPr>
            <a:r>
              <a:rPr lang="en-US">
                <a:solidFill>
                  <a:srgbClr val="1ED760"/>
                </a:solidFill>
                <a:latin typeface="Garamond" panose="02020404030301010803" pitchFamily="18" charset="0"/>
                <a:ea typeface="Calibri" panose="020F0502020204030204" pitchFamily="34" charset="0"/>
                <a:cs typeface="Calibri" panose="020F0502020204030204" pitchFamily="34" charset="0"/>
              </a:rPr>
              <a:t>Conjoint Analysis</a:t>
            </a:r>
          </a:p>
          <a:p>
            <a:pPr marL="0" indent="0">
              <a:lnSpc>
                <a:spcPct val="160000"/>
              </a:lnSpc>
              <a:buNone/>
            </a:pPr>
            <a:r>
              <a:rPr lang="en-US">
                <a:solidFill>
                  <a:srgbClr val="1ED760"/>
                </a:solidFill>
                <a:latin typeface="Garamond" panose="02020404030301010803" pitchFamily="18" charset="0"/>
                <a:ea typeface="Calibri" panose="020F0502020204030204" pitchFamily="34" charset="0"/>
                <a:cs typeface="Calibri" panose="020F0502020204030204" pitchFamily="34" charset="0"/>
              </a:rPr>
              <a:t>Recommendations</a:t>
            </a:r>
          </a:p>
          <a:p>
            <a:pPr marL="0" indent="0">
              <a:lnSpc>
                <a:spcPct val="160000"/>
              </a:lnSpc>
              <a:buNone/>
            </a:pPr>
            <a:r>
              <a:rPr lang="en-US">
                <a:solidFill>
                  <a:srgbClr val="1ED760"/>
                </a:solidFill>
                <a:latin typeface="Garamond" panose="02020404030301010803" pitchFamily="18" charset="0"/>
                <a:ea typeface="Calibri" panose="020F0502020204030204" pitchFamily="34" charset="0"/>
                <a:cs typeface="Calibri" panose="020F0502020204030204" pitchFamily="34" charset="0"/>
              </a:rPr>
              <a:t>Future Scope &amp; Biases</a:t>
            </a:r>
          </a:p>
          <a:p>
            <a:pPr marL="0" indent="0">
              <a:lnSpc>
                <a:spcPct val="160000"/>
              </a:lnSpc>
              <a:buNone/>
            </a:pPr>
            <a:r>
              <a:rPr lang="en-US">
                <a:solidFill>
                  <a:srgbClr val="1ED760"/>
                </a:solidFill>
                <a:latin typeface="Garamond" panose="02020404030301010803" pitchFamily="18" charset="0"/>
                <a:ea typeface="Calibri" panose="020F0502020204030204" pitchFamily="34" charset="0"/>
                <a:cs typeface="Calibri" panose="020F0502020204030204" pitchFamily="34" charset="0"/>
              </a:rPr>
              <a:t>Conclusion </a:t>
            </a:r>
          </a:p>
        </p:txBody>
      </p:sp>
      <p:sp>
        <p:nvSpPr>
          <p:cNvPr id="4" name="TextBox 3">
            <a:extLst>
              <a:ext uri="{FF2B5EF4-FFF2-40B4-BE49-F238E27FC236}">
                <a16:creationId xmlns:a16="http://schemas.microsoft.com/office/drawing/2014/main" id="{1DD98BB6-6709-160F-0ABA-F8D55C1A72BD}"/>
              </a:ext>
            </a:extLst>
          </p:cNvPr>
          <p:cNvSpPr txBox="1"/>
          <p:nvPr/>
        </p:nvSpPr>
        <p:spPr>
          <a:xfrm>
            <a:off x="910122" y="1696955"/>
            <a:ext cx="6126298" cy="3909532"/>
          </a:xfrm>
          <a:prstGeom prst="rect">
            <a:avLst/>
          </a:prstGeom>
          <a:noFill/>
        </p:spPr>
        <p:txBody>
          <a:bodyPr wrap="square" rtlCol="0">
            <a:spAutoFit/>
          </a:bodyPr>
          <a:lstStyle/>
          <a:p>
            <a:pPr>
              <a:lnSpc>
                <a:spcPct val="150000"/>
              </a:lnSpc>
            </a:pPr>
            <a:r>
              <a:rPr lang="en-US" sz="2800">
                <a:solidFill>
                  <a:srgbClr val="1ED760"/>
                </a:solidFill>
                <a:latin typeface="Garamond" panose="02020404030301010803" pitchFamily="18" charset="0"/>
                <a:ea typeface="Calibri" panose="020F0502020204030204" pitchFamily="34" charset="0"/>
                <a:cs typeface="Calibri" panose="020F0502020204030204" pitchFamily="34" charset="0"/>
              </a:rPr>
              <a:t>Team</a:t>
            </a:r>
          </a:p>
          <a:p>
            <a:pPr>
              <a:lnSpc>
                <a:spcPct val="150000"/>
              </a:lnSpc>
            </a:pPr>
            <a:r>
              <a:rPr lang="en-US" sz="2800">
                <a:solidFill>
                  <a:srgbClr val="1ED760"/>
                </a:solidFill>
                <a:latin typeface="Garamond" panose="02020404030301010803" pitchFamily="18" charset="0"/>
                <a:ea typeface="Calibri" panose="020F0502020204030204" pitchFamily="34" charset="0"/>
                <a:cs typeface="Calibri" panose="020F0502020204030204" pitchFamily="34" charset="0"/>
              </a:rPr>
              <a:t>Problem Statement </a:t>
            </a:r>
          </a:p>
          <a:p>
            <a:pPr>
              <a:lnSpc>
                <a:spcPct val="150000"/>
              </a:lnSpc>
            </a:pPr>
            <a:r>
              <a:rPr lang="en-US" sz="2800">
                <a:solidFill>
                  <a:srgbClr val="1ED760"/>
                </a:solidFill>
                <a:latin typeface="Garamond" panose="02020404030301010803" pitchFamily="18" charset="0"/>
                <a:ea typeface="Calibri" panose="020F0502020204030204" pitchFamily="34" charset="0"/>
                <a:cs typeface="Calibri" panose="020F0502020204030204" pitchFamily="34" charset="0"/>
              </a:rPr>
              <a:t>Pricing Models </a:t>
            </a:r>
          </a:p>
          <a:p>
            <a:pPr>
              <a:lnSpc>
                <a:spcPct val="150000"/>
              </a:lnSpc>
            </a:pPr>
            <a:r>
              <a:rPr lang="en-US" sz="2800">
                <a:solidFill>
                  <a:srgbClr val="1ED760"/>
                </a:solidFill>
                <a:latin typeface="Garamond" panose="02020404030301010803" pitchFamily="18" charset="0"/>
                <a:ea typeface="Calibri" panose="020F0502020204030204" pitchFamily="34" charset="0"/>
                <a:cs typeface="Calibri"/>
              </a:rPr>
              <a:t>Competitive Analysis</a:t>
            </a:r>
          </a:p>
          <a:p>
            <a:pPr>
              <a:lnSpc>
                <a:spcPct val="150000"/>
              </a:lnSpc>
            </a:pPr>
            <a:r>
              <a:rPr lang="en-US" sz="2800">
                <a:solidFill>
                  <a:srgbClr val="1ED760"/>
                </a:solidFill>
                <a:latin typeface="Garamond" panose="02020404030301010803" pitchFamily="18" charset="0"/>
                <a:ea typeface="Calibri" panose="020F0502020204030204" pitchFamily="34" charset="0"/>
                <a:cs typeface="Calibri"/>
              </a:rPr>
              <a:t>Market Share Trends</a:t>
            </a:r>
          </a:p>
          <a:p>
            <a:pPr>
              <a:lnSpc>
                <a:spcPct val="150000"/>
              </a:lnSpc>
            </a:pPr>
            <a:endParaRPr lang="en-US" sz="2800">
              <a:solidFill>
                <a:srgbClr val="1ED760"/>
              </a:solidFill>
              <a:latin typeface="Garamond" panose="02020404030301010803" pitchFamily="18" charset="0"/>
              <a:ea typeface="Calibri" panose="020F0502020204030204" pitchFamily="34" charset="0"/>
              <a:cs typeface="Calibri"/>
            </a:endParaRPr>
          </a:p>
        </p:txBody>
      </p:sp>
      <p:pic>
        <p:nvPicPr>
          <p:cNvPr id="7" name="Picture 6" descr="A green circle with black lines in it&#10;&#10;Description automatically generated">
            <a:extLst>
              <a:ext uri="{FF2B5EF4-FFF2-40B4-BE49-F238E27FC236}">
                <a16:creationId xmlns:a16="http://schemas.microsoft.com/office/drawing/2014/main" id="{75437513-C75E-EB6D-E864-B4FFECD35B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6447" y="6023355"/>
            <a:ext cx="575550" cy="579917"/>
          </a:xfrm>
          <a:prstGeom prst="rect">
            <a:avLst/>
          </a:prstGeom>
        </p:spPr>
      </p:pic>
      <p:cxnSp>
        <p:nvCxnSpPr>
          <p:cNvPr id="10" name="Straight Connector 9">
            <a:extLst>
              <a:ext uri="{FF2B5EF4-FFF2-40B4-BE49-F238E27FC236}">
                <a16:creationId xmlns:a16="http://schemas.microsoft.com/office/drawing/2014/main" id="{5E90BB3B-2118-8963-A145-BB1BCB6B3824}"/>
              </a:ext>
            </a:extLst>
          </p:cNvPr>
          <p:cNvCxnSpPr>
            <a:cxnSpLocks/>
          </p:cNvCxnSpPr>
          <p:nvPr/>
        </p:nvCxnSpPr>
        <p:spPr>
          <a:xfrm>
            <a:off x="910122" y="1405054"/>
            <a:ext cx="8412298" cy="0"/>
          </a:xfrm>
          <a:prstGeom prst="line">
            <a:avLst/>
          </a:prstGeom>
          <a:ln w="12700">
            <a:solidFill>
              <a:srgbClr val="1ED76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018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6F22322F-9200-727B-BBAB-9B4638962BB0}"/>
              </a:ext>
            </a:extLst>
          </p:cNvPr>
          <p:cNvGraphicFramePr>
            <a:graphicFrameLocks/>
          </p:cNvGraphicFramePr>
          <p:nvPr>
            <p:extLst>
              <p:ext uri="{D42A27DB-BD31-4B8C-83A1-F6EECF244321}">
                <p14:modId xmlns:p14="http://schemas.microsoft.com/office/powerpoint/2010/main" val="3534353530"/>
              </p:ext>
            </p:extLst>
          </p:nvPr>
        </p:nvGraphicFramePr>
        <p:xfrm>
          <a:off x="3211551" y="1070517"/>
          <a:ext cx="6646127" cy="5107259"/>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Connector 5">
            <a:extLst>
              <a:ext uri="{FF2B5EF4-FFF2-40B4-BE49-F238E27FC236}">
                <a16:creationId xmlns:a16="http://schemas.microsoft.com/office/drawing/2014/main" id="{83653D54-27E6-221E-6F3D-2E777684D0CA}"/>
              </a:ext>
            </a:extLst>
          </p:cNvPr>
          <p:cNvCxnSpPr>
            <a:cxnSpLocks/>
          </p:cNvCxnSpPr>
          <p:nvPr/>
        </p:nvCxnSpPr>
        <p:spPr>
          <a:xfrm>
            <a:off x="7883912" y="3256156"/>
            <a:ext cx="1260088" cy="323385"/>
          </a:xfrm>
          <a:prstGeom prst="line">
            <a:avLst/>
          </a:prstGeom>
          <a:ln w="57150">
            <a:solidFill>
              <a:srgbClr val="1ED7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587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BD3A6-A5F0-38AE-9ABE-364C30A3E4ED}"/>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94BC332-1664-6ACF-22EC-E29B5DF86B2A}"/>
              </a:ext>
            </a:extLst>
          </p:cNvPr>
          <p:cNvSpPr txBox="1">
            <a:spLocks/>
          </p:cNvSpPr>
          <p:nvPr/>
        </p:nvSpPr>
        <p:spPr>
          <a:xfrm>
            <a:off x="517358" y="826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a:solidFill>
                  <a:srgbClr val="00B050"/>
                </a:solidFill>
                <a:latin typeface="Garamond"/>
              </a:rPr>
              <a:t>Market Share Analysis</a:t>
            </a:r>
          </a:p>
        </p:txBody>
      </p:sp>
      <p:sp>
        <p:nvSpPr>
          <p:cNvPr id="8" name="TextBox 7">
            <a:extLst>
              <a:ext uri="{FF2B5EF4-FFF2-40B4-BE49-F238E27FC236}">
                <a16:creationId xmlns:a16="http://schemas.microsoft.com/office/drawing/2014/main" id="{0C5724CE-9327-C13F-06A4-8074C933BBCF}"/>
              </a:ext>
            </a:extLst>
          </p:cNvPr>
          <p:cNvSpPr txBox="1"/>
          <p:nvPr/>
        </p:nvSpPr>
        <p:spPr>
          <a:xfrm>
            <a:off x="517358" y="1519022"/>
            <a:ext cx="11133868" cy="2975302"/>
          </a:xfrm>
          <a:prstGeom prst="rect">
            <a:avLst/>
          </a:prstGeom>
          <a:noFill/>
        </p:spPr>
        <p:txBody>
          <a:bodyPr wrap="square">
            <a:spAutoFit/>
          </a:bodyPr>
          <a:lstStyle/>
          <a:p>
            <a:pPr marL="285750" indent="-285750">
              <a:lnSpc>
                <a:spcPct val="90000"/>
              </a:lnSpc>
              <a:spcBef>
                <a:spcPct val="0"/>
              </a:spcBef>
              <a:buFont typeface="Arial" panose="020B0604020202020204" pitchFamily="34" charset="0"/>
              <a:buChar char="•"/>
            </a:pPr>
            <a:r>
              <a:rPr lang="en-US" sz="1600" b="1">
                <a:solidFill>
                  <a:srgbClr val="00B050"/>
                </a:solidFill>
                <a:latin typeface="Garamond"/>
                <a:ea typeface="+mj-ea"/>
                <a:cs typeface="+mj-cs"/>
              </a:rPr>
              <a:t>As of Q1 of 2023, Spotify reported having over 515 million active users, up 22% year-over-year. For perspective, in Q1 of 2015, they only had 68 million monthly active users.</a:t>
            </a:r>
          </a:p>
          <a:p>
            <a:pPr marL="285750" indent="-285750">
              <a:lnSpc>
                <a:spcPct val="90000"/>
              </a:lnSpc>
              <a:spcBef>
                <a:spcPct val="0"/>
              </a:spcBef>
              <a:buFont typeface="Arial" panose="020B0604020202020204" pitchFamily="34" charset="0"/>
              <a:buChar char="•"/>
            </a:pPr>
            <a:r>
              <a:rPr lang="en-US" sz="1600" b="1">
                <a:solidFill>
                  <a:srgbClr val="00B050"/>
                </a:solidFill>
                <a:latin typeface="Garamond"/>
                <a:ea typeface="+mj-ea"/>
                <a:cs typeface="+mj-cs"/>
              </a:rPr>
              <a:t>Spotify has 210 million premium subscribers, which gear 15% year-over-year. In Q1 of 2015, they only had 18 million paying subscribers.</a:t>
            </a:r>
          </a:p>
          <a:p>
            <a:pPr marL="285750" indent="-285750">
              <a:lnSpc>
                <a:spcPct val="90000"/>
              </a:lnSpc>
              <a:spcBef>
                <a:spcPct val="0"/>
              </a:spcBef>
              <a:buFont typeface="Arial" panose="020B0604020202020204" pitchFamily="34" charset="0"/>
              <a:buChar char="•"/>
            </a:pPr>
            <a:r>
              <a:rPr lang="en-US" sz="1600" b="1">
                <a:solidFill>
                  <a:srgbClr val="00B050"/>
                </a:solidFill>
                <a:latin typeface="Garamond"/>
                <a:ea typeface="+mj-ea"/>
                <a:cs typeface="+mj-cs"/>
              </a:rPr>
              <a:t>Ad-supported revenue for the Q4 of 2022 reached €329 million, led by the growth of podcast listeners.</a:t>
            </a:r>
          </a:p>
          <a:p>
            <a:pPr marL="285750" indent="-285750">
              <a:lnSpc>
                <a:spcPct val="90000"/>
              </a:lnSpc>
              <a:spcBef>
                <a:spcPct val="0"/>
              </a:spcBef>
              <a:buFont typeface="Arial" panose="020B0604020202020204" pitchFamily="34" charset="0"/>
              <a:buChar char="•"/>
            </a:pPr>
            <a:r>
              <a:rPr lang="en-US" sz="1600" b="1">
                <a:solidFill>
                  <a:srgbClr val="00B050"/>
                </a:solidFill>
                <a:latin typeface="Garamond"/>
                <a:ea typeface="+mj-ea"/>
                <a:cs typeface="+mj-cs"/>
              </a:rPr>
              <a:t>In 2022, Spotify reached a revenue of $12.6 billion, and they expect to reach an annual revenue of $100 billion within the next ten years.</a:t>
            </a:r>
          </a:p>
          <a:p>
            <a:pPr marL="285750" indent="-285750">
              <a:lnSpc>
                <a:spcPct val="90000"/>
              </a:lnSpc>
              <a:spcBef>
                <a:spcPct val="0"/>
              </a:spcBef>
              <a:buFont typeface="Arial" panose="020B0604020202020204" pitchFamily="34" charset="0"/>
              <a:buChar char="•"/>
            </a:pPr>
            <a:r>
              <a:rPr lang="en-US" sz="1600" b="1">
                <a:solidFill>
                  <a:srgbClr val="00B050"/>
                </a:solidFill>
                <a:latin typeface="Garamond"/>
                <a:ea typeface="+mj-ea"/>
                <a:cs typeface="+mj-cs"/>
              </a:rPr>
              <a:t>Spotify ARPU (average revenue per user) within Premium was $4.77 in Q1 of 2023.</a:t>
            </a:r>
          </a:p>
          <a:p>
            <a:pPr marL="285750" indent="-285750">
              <a:lnSpc>
                <a:spcPct val="90000"/>
              </a:lnSpc>
              <a:spcBef>
                <a:spcPct val="0"/>
              </a:spcBef>
              <a:buFont typeface="Arial" panose="020B0604020202020204" pitchFamily="34" charset="0"/>
              <a:buChar char="•"/>
            </a:pPr>
            <a:r>
              <a:rPr lang="en-US" sz="1600" b="1">
                <a:solidFill>
                  <a:srgbClr val="00B050"/>
                </a:solidFill>
                <a:latin typeface="Garamond"/>
                <a:ea typeface="+mj-ea"/>
                <a:cs typeface="+mj-cs"/>
              </a:rPr>
              <a:t>Spotify generated 238 million new app installs across Google Play and the App Store and was the 10th most downloaded mobile in 2022.</a:t>
            </a:r>
          </a:p>
          <a:p>
            <a:pPr marL="285750" indent="-285750">
              <a:lnSpc>
                <a:spcPct val="90000"/>
              </a:lnSpc>
              <a:spcBef>
                <a:spcPct val="0"/>
              </a:spcBef>
              <a:buFont typeface="Arial" panose="020B0604020202020204" pitchFamily="34" charset="0"/>
              <a:buChar char="•"/>
            </a:pPr>
            <a:r>
              <a:rPr lang="en-US" sz="1600" b="1">
                <a:solidFill>
                  <a:srgbClr val="00B050"/>
                </a:solidFill>
                <a:latin typeface="Garamond"/>
                <a:ea typeface="+mj-ea"/>
                <a:cs typeface="+mj-cs"/>
              </a:rPr>
              <a:t>Spotify takes the lead when it comes to user satisfaction with an NPS score of 66. Google Play Music only received 60, and Pandora got 55.</a:t>
            </a:r>
          </a:p>
          <a:p>
            <a:pPr marL="285750" indent="-285750">
              <a:lnSpc>
                <a:spcPct val="90000"/>
              </a:lnSpc>
              <a:spcBef>
                <a:spcPct val="0"/>
              </a:spcBef>
              <a:buFont typeface="Arial" panose="020B0604020202020204" pitchFamily="34" charset="0"/>
              <a:buChar char="•"/>
            </a:pPr>
            <a:r>
              <a:rPr lang="en-US" sz="1600" b="1">
                <a:solidFill>
                  <a:srgbClr val="00B050"/>
                </a:solidFill>
                <a:latin typeface="Garamond"/>
                <a:ea typeface="+mj-ea"/>
                <a:cs typeface="+mj-cs"/>
              </a:rPr>
              <a:t>Spotify has over 100 million songs in its library and over 5 million podcast titles.</a:t>
            </a:r>
            <a:endParaRPr lang="en-IN" sz="1600" b="1">
              <a:solidFill>
                <a:srgbClr val="00B050"/>
              </a:solidFill>
              <a:latin typeface="Garamond"/>
              <a:ea typeface="+mj-ea"/>
              <a:cs typeface="+mj-cs"/>
            </a:endParaRPr>
          </a:p>
        </p:txBody>
      </p:sp>
      <p:pic>
        <p:nvPicPr>
          <p:cNvPr id="2" name="Picture 1" descr="A green circle with black lines in it&#10;&#10;Description automatically generated">
            <a:extLst>
              <a:ext uri="{FF2B5EF4-FFF2-40B4-BE49-F238E27FC236}">
                <a16:creationId xmlns:a16="http://schemas.microsoft.com/office/drawing/2014/main" id="{B85FA6C8-96F4-9D08-9412-30634DB1F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6447" y="6023355"/>
            <a:ext cx="575550" cy="579917"/>
          </a:xfrm>
          <a:prstGeom prst="rect">
            <a:avLst/>
          </a:prstGeom>
        </p:spPr>
      </p:pic>
    </p:spTree>
    <p:extLst>
      <p:ext uri="{BB962C8B-B14F-4D97-AF65-F5344CB8AC3E}">
        <p14:creationId xmlns:p14="http://schemas.microsoft.com/office/powerpoint/2010/main" val="3465384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67480-6F0F-23CF-8CF1-60446AFE3B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34C88A9-76D8-4B9F-0C5F-643CCF02AA4E}"/>
              </a:ext>
            </a:extLst>
          </p:cNvPr>
          <p:cNvSpPr>
            <a:spLocks noGrp="1"/>
          </p:cNvSpPr>
          <p:nvPr>
            <p:ph idx="1"/>
          </p:nvPr>
        </p:nvSpPr>
        <p:spPr/>
        <p:txBody>
          <a:bodyPr/>
          <a:lstStyle/>
          <a:p>
            <a:endParaRPr lang="en-US"/>
          </a:p>
        </p:txBody>
      </p:sp>
      <p:pic>
        <p:nvPicPr>
          <p:cNvPr id="4" name="Picture 3" descr="A green circle with black lines in it&#10;&#10;Description automatically generated">
            <a:extLst>
              <a:ext uri="{FF2B5EF4-FFF2-40B4-BE49-F238E27FC236}">
                <a16:creationId xmlns:a16="http://schemas.microsoft.com/office/drawing/2014/main" id="{91DBBC88-7EAB-6FAC-CC98-73D4AF7F6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6447" y="6023355"/>
            <a:ext cx="575550" cy="579917"/>
          </a:xfrm>
          <a:prstGeom prst="rect">
            <a:avLst/>
          </a:prstGeom>
        </p:spPr>
      </p:pic>
    </p:spTree>
    <p:extLst>
      <p:ext uri="{BB962C8B-B14F-4D97-AF65-F5344CB8AC3E}">
        <p14:creationId xmlns:p14="http://schemas.microsoft.com/office/powerpoint/2010/main" val="2134325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B430338F-E2FD-4573-B0B7-E2EB12CC9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50A2ADB-1292-4C8E-C4AF-E1B08171BA6B}"/>
              </a:ext>
            </a:extLst>
          </p:cNvPr>
          <p:cNvSpPr/>
          <p:nvPr/>
        </p:nvSpPr>
        <p:spPr>
          <a:xfrm>
            <a:off x="2764" y="861592"/>
            <a:ext cx="12191999" cy="5996607"/>
          </a:xfrm>
          <a:prstGeom prst="rect">
            <a:avLst/>
          </a:prstGeom>
          <a:solidFill>
            <a:srgbClr val="19141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4E9D7D8C-41B5-2FEE-8E8D-455F693FC223}"/>
              </a:ext>
            </a:extLst>
          </p:cNvPr>
          <p:cNvSpPr txBox="1">
            <a:spLocks/>
          </p:cNvSpPr>
          <p:nvPr/>
        </p:nvSpPr>
        <p:spPr>
          <a:xfrm>
            <a:off x="532015" y="4495568"/>
            <a:ext cx="3861960" cy="1905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b="1" kern="1200">
                <a:solidFill>
                  <a:srgbClr val="00B050"/>
                </a:solidFill>
                <a:latin typeface="+mj-lt"/>
                <a:ea typeface="+mj-ea"/>
                <a:cs typeface="+mj-cs"/>
              </a:rPr>
              <a:t>Public Perception Analysis</a:t>
            </a:r>
            <a:endParaRPr lang="en-US" sz="3200" b="1" kern="1200">
              <a:solidFill>
                <a:srgbClr val="00B050"/>
              </a:solidFill>
              <a:latin typeface="+mj-lt"/>
              <a:cs typeface="Calibri Light"/>
            </a:endParaRPr>
          </a:p>
        </p:txBody>
      </p:sp>
      <p:sp>
        <p:nvSpPr>
          <p:cNvPr id="61" name="Rectangle 60">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blue rectangular bars with text&#10;&#10;Description automatically generated">
            <a:extLst>
              <a:ext uri="{FF2B5EF4-FFF2-40B4-BE49-F238E27FC236}">
                <a16:creationId xmlns:a16="http://schemas.microsoft.com/office/drawing/2014/main" id="{D0C0598F-282F-DCB9-715F-5CDE3F7C045F}"/>
              </a:ext>
            </a:extLst>
          </p:cNvPr>
          <p:cNvPicPr>
            <a:picLocks noChangeAspect="1"/>
          </p:cNvPicPr>
          <p:nvPr/>
        </p:nvPicPr>
        <p:blipFill rotWithShape="1">
          <a:blip r:embed="rId3"/>
          <a:srcRect r="7425" b="-2"/>
          <a:stretch/>
        </p:blipFill>
        <p:spPr>
          <a:xfrm>
            <a:off x="6297264" y="364142"/>
            <a:ext cx="5136795" cy="3426462"/>
          </a:xfrm>
          <a:prstGeom prst="rect">
            <a:avLst/>
          </a:prstGeom>
        </p:spPr>
      </p:pic>
      <p:sp>
        <p:nvSpPr>
          <p:cNvPr id="59" name="Rectangle 58">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50FEC4A-1CCA-8FCA-DD1B-7929D9386D1E}"/>
              </a:ext>
            </a:extLst>
          </p:cNvPr>
          <p:cNvSpPr txBox="1"/>
          <p:nvPr/>
        </p:nvSpPr>
        <p:spPr>
          <a:xfrm>
            <a:off x="6410632" y="3788785"/>
            <a:ext cx="1705698" cy="18245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40000" lnSpcReduction="20000"/>
          </a:bodyPr>
          <a:lstStyle/>
          <a:p>
            <a:pPr>
              <a:lnSpc>
                <a:spcPct val="90000"/>
              </a:lnSpc>
              <a:spcAft>
                <a:spcPts val="600"/>
              </a:spcAft>
            </a:pPr>
            <a:r>
              <a:rPr lang="en-US">
                <a:solidFill>
                  <a:srgbClr val="00B050"/>
                </a:solidFill>
              </a:rPr>
              <a:t>www.statista.com</a:t>
            </a:r>
          </a:p>
        </p:txBody>
      </p:sp>
      <p:sp>
        <p:nvSpPr>
          <p:cNvPr id="8" name="TextBox 7">
            <a:extLst>
              <a:ext uri="{FF2B5EF4-FFF2-40B4-BE49-F238E27FC236}">
                <a16:creationId xmlns:a16="http://schemas.microsoft.com/office/drawing/2014/main" id="{5943E141-45D4-9A0F-25BF-6253BB0BFBF2}"/>
              </a:ext>
            </a:extLst>
          </p:cNvPr>
          <p:cNvSpPr txBox="1"/>
          <p:nvPr/>
        </p:nvSpPr>
        <p:spPr>
          <a:xfrm>
            <a:off x="5108762" y="4708346"/>
            <a:ext cx="619645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00B050"/>
                </a:solidFill>
                <a:cs typeface="Calibri" panose="020F0502020204030204"/>
              </a:rPr>
              <a:t>Spotify users have increased steadily over the past 4 years</a:t>
            </a:r>
          </a:p>
          <a:p>
            <a:pPr marL="285750" indent="-285750">
              <a:buFont typeface="Arial"/>
              <a:buChar char="•"/>
            </a:pPr>
            <a:r>
              <a:rPr lang="en-US">
                <a:solidFill>
                  <a:srgbClr val="00B050"/>
                </a:solidFill>
                <a:cs typeface="Calibri" panose="020F0502020204030204"/>
              </a:rPr>
              <a:t>Spotify awareness</a:t>
            </a:r>
          </a:p>
          <a:p>
            <a:pPr marL="285750" indent="-285750">
              <a:buFont typeface="Arial"/>
              <a:buChar char="•"/>
            </a:pPr>
            <a:endParaRPr lang="en-US">
              <a:solidFill>
                <a:srgbClr val="00B050"/>
              </a:solidFill>
              <a:cs typeface="Calibri" panose="020F0502020204030204"/>
            </a:endParaRPr>
          </a:p>
          <a:p>
            <a:pPr marL="285750" indent="-285750">
              <a:buFont typeface="Arial"/>
              <a:buChar char="•"/>
            </a:pPr>
            <a:endParaRPr lang="en-US">
              <a:solidFill>
                <a:srgbClr val="00B050"/>
              </a:solidFill>
              <a:cs typeface="Calibri" panose="020F0502020204030204"/>
            </a:endParaRPr>
          </a:p>
        </p:txBody>
      </p:sp>
      <p:pic>
        <p:nvPicPr>
          <p:cNvPr id="9" name="Picture 8" descr="A graph of a number of blue and white bars&#10;&#10;Description automatically generated">
            <a:extLst>
              <a:ext uri="{FF2B5EF4-FFF2-40B4-BE49-F238E27FC236}">
                <a16:creationId xmlns:a16="http://schemas.microsoft.com/office/drawing/2014/main" id="{7B256AB4-DAB0-239B-15F0-B151B1D26B9C}"/>
              </a:ext>
            </a:extLst>
          </p:cNvPr>
          <p:cNvPicPr>
            <a:picLocks noChangeAspect="1"/>
          </p:cNvPicPr>
          <p:nvPr/>
        </p:nvPicPr>
        <p:blipFill>
          <a:blip r:embed="rId4"/>
          <a:stretch>
            <a:fillRect/>
          </a:stretch>
        </p:blipFill>
        <p:spPr>
          <a:xfrm>
            <a:off x="661021" y="428073"/>
            <a:ext cx="5436566" cy="3528116"/>
          </a:xfrm>
          <a:prstGeom prst="rect">
            <a:avLst/>
          </a:prstGeom>
        </p:spPr>
      </p:pic>
      <p:pic>
        <p:nvPicPr>
          <p:cNvPr id="4" name="Picture 3" descr="A green circle with black lines in it&#10;&#10;Description automatically generated">
            <a:extLst>
              <a:ext uri="{FF2B5EF4-FFF2-40B4-BE49-F238E27FC236}">
                <a16:creationId xmlns:a16="http://schemas.microsoft.com/office/drawing/2014/main" id="{489DD797-DE4C-5461-AFDD-CE5B842C2A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56447" y="6023355"/>
            <a:ext cx="575550" cy="579917"/>
          </a:xfrm>
          <a:prstGeom prst="rect">
            <a:avLst/>
          </a:prstGeom>
        </p:spPr>
      </p:pic>
    </p:spTree>
    <p:extLst>
      <p:ext uri="{BB962C8B-B14F-4D97-AF65-F5344CB8AC3E}">
        <p14:creationId xmlns:p14="http://schemas.microsoft.com/office/powerpoint/2010/main" val="3077740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5C40B29-838A-284D-61B8-AE273C7DF925}"/>
              </a:ext>
            </a:extLst>
          </p:cNvPr>
          <p:cNvGrpSpPr/>
          <p:nvPr/>
        </p:nvGrpSpPr>
        <p:grpSpPr>
          <a:xfrm>
            <a:off x="2478037" y="2023569"/>
            <a:ext cx="7235925" cy="2810862"/>
            <a:chOff x="1434968" y="2303595"/>
            <a:chExt cx="5924837" cy="2047399"/>
          </a:xfrm>
        </p:grpSpPr>
        <p:pic>
          <p:nvPicPr>
            <p:cNvPr id="5" name="Picture 4">
              <a:extLst>
                <a:ext uri="{FF2B5EF4-FFF2-40B4-BE49-F238E27FC236}">
                  <a16:creationId xmlns:a16="http://schemas.microsoft.com/office/drawing/2014/main" id="{74D14334-8361-21FC-BA3E-F64746062F4A}"/>
                </a:ext>
              </a:extLst>
            </p:cNvPr>
            <p:cNvPicPr>
              <a:picLocks noChangeAspect="1"/>
            </p:cNvPicPr>
            <p:nvPr/>
          </p:nvPicPr>
          <p:blipFill>
            <a:blip r:embed="rId2"/>
            <a:stretch>
              <a:fillRect/>
            </a:stretch>
          </p:blipFill>
          <p:spPr>
            <a:xfrm>
              <a:off x="2973377" y="2307548"/>
              <a:ext cx="4386428" cy="2043446"/>
            </a:xfrm>
            <a:prstGeom prst="rect">
              <a:avLst/>
            </a:prstGeom>
          </p:spPr>
        </p:pic>
        <p:pic>
          <p:nvPicPr>
            <p:cNvPr id="7" name="Picture 6">
              <a:extLst>
                <a:ext uri="{FF2B5EF4-FFF2-40B4-BE49-F238E27FC236}">
                  <a16:creationId xmlns:a16="http://schemas.microsoft.com/office/drawing/2014/main" id="{D359BD99-4D43-35D1-9D90-5F8B0A0DF6B0}"/>
                </a:ext>
              </a:extLst>
            </p:cNvPr>
            <p:cNvPicPr>
              <a:picLocks noChangeAspect="1"/>
            </p:cNvPicPr>
            <p:nvPr/>
          </p:nvPicPr>
          <p:blipFill>
            <a:blip r:embed="rId3"/>
            <a:stretch>
              <a:fillRect/>
            </a:stretch>
          </p:blipFill>
          <p:spPr>
            <a:xfrm>
              <a:off x="1434968" y="2303595"/>
              <a:ext cx="1538409" cy="2047399"/>
            </a:xfrm>
            <a:prstGeom prst="rect">
              <a:avLst/>
            </a:prstGeom>
          </p:spPr>
        </p:pic>
      </p:grpSp>
      <p:pic>
        <p:nvPicPr>
          <p:cNvPr id="4" name="Picture 3" descr="A green circle with black lines in it&#10;&#10;Description automatically generated">
            <a:extLst>
              <a:ext uri="{FF2B5EF4-FFF2-40B4-BE49-F238E27FC236}">
                <a16:creationId xmlns:a16="http://schemas.microsoft.com/office/drawing/2014/main" id="{A0F49D49-7D90-D974-E585-25931A307A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56447" y="6023355"/>
            <a:ext cx="575550" cy="579917"/>
          </a:xfrm>
          <a:prstGeom prst="rect">
            <a:avLst/>
          </a:prstGeom>
        </p:spPr>
      </p:pic>
    </p:spTree>
    <p:extLst>
      <p:ext uri="{BB962C8B-B14F-4D97-AF65-F5344CB8AC3E}">
        <p14:creationId xmlns:p14="http://schemas.microsoft.com/office/powerpoint/2010/main" val="2302818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A3168-4487-49EE-E565-C08F61C0D2F2}"/>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E95741F-DFE3-062F-A6AE-E34845068031}"/>
              </a:ext>
            </a:extLst>
          </p:cNvPr>
          <p:cNvSpPr/>
          <p:nvPr/>
        </p:nvSpPr>
        <p:spPr>
          <a:xfrm>
            <a:off x="248499" y="341521"/>
            <a:ext cx="2777264" cy="4317363"/>
          </a:xfrm>
          <a:prstGeom prst="roundRect">
            <a:avLst>
              <a:gd name="adj" fmla="val 691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 name="Picture 1">
            <a:extLst>
              <a:ext uri="{FF2B5EF4-FFF2-40B4-BE49-F238E27FC236}">
                <a16:creationId xmlns:a16="http://schemas.microsoft.com/office/drawing/2014/main" id="{3BFCC4A1-8DC8-46E8-0309-02F4E5AAD095}"/>
              </a:ext>
            </a:extLst>
          </p:cNvPr>
          <p:cNvPicPr>
            <a:picLocks noChangeAspect="1"/>
          </p:cNvPicPr>
          <p:nvPr/>
        </p:nvPicPr>
        <p:blipFill rotWithShape="1">
          <a:blip r:embed="rId3"/>
          <a:srcRect r="49706"/>
          <a:stretch/>
        </p:blipFill>
        <p:spPr>
          <a:xfrm>
            <a:off x="396151" y="988200"/>
            <a:ext cx="2481959" cy="3076398"/>
          </a:xfrm>
          <a:prstGeom prst="rect">
            <a:avLst/>
          </a:prstGeom>
        </p:spPr>
      </p:pic>
      <p:sp>
        <p:nvSpPr>
          <p:cNvPr id="3" name="Rectangle: Rounded Corners 2">
            <a:extLst>
              <a:ext uri="{FF2B5EF4-FFF2-40B4-BE49-F238E27FC236}">
                <a16:creationId xmlns:a16="http://schemas.microsoft.com/office/drawing/2014/main" id="{D1A76705-49E4-E316-09EE-C7851D09D53E}"/>
              </a:ext>
            </a:extLst>
          </p:cNvPr>
          <p:cNvSpPr/>
          <p:nvPr/>
        </p:nvSpPr>
        <p:spPr>
          <a:xfrm>
            <a:off x="2942616" y="1411163"/>
            <a:ext cx="2777264" cy="4317363"/>
          </a:xfrm>
          <a:prstGeom prst="roundRect">
            <a:avLst>
              <a:gd name="adj" fmla="val 691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0F3FF416-859B-DD76-9371-039CFAD11E64}"/>
              </a:ext>
            </a:extLst>
          </p:cNvPr>
          <p:cNvPicPr>
            <a:picLocks noChangeAspect="1"/>
          </p:cNvPicPr>
          <p:nvPr/>
        </p:nvPicPr>
        <p:blipFill rotWithShape="1">
          <a:blip r:embed="rId3"/>
          <a:srcRect l="49771"/>
          <a:stretch/>
        </p:blipFill>
        <p:spPr>
          <a:xfrm>
            <a:off x="3083325" y="2195893"/>
            <a:ext cx="2478789" cy="3076398"/>
          </a:xfrm>
          <a:prstGeom prst="rect">
            <a:avLst/>
          </a:prstGeom>
        </p:spPr>
      </p:pic>
      <p:sp>
        <p:nvSpPr>
          <p:cNvPr id="15" name="Freeform: Shape 14">
            <a:extLst>
              <a:ext uri="{FF2B5EF4-FFF2-40B4-BE49-F238E27FC236}">
                <a16:creationId xmlns:a16="http://schemas.microsoft.com/office/drawing/2014/main" id="{B3B39787-E80A-C296-4E7E-33FB5A5F30BD}"/>
              </a:ext>
            </a:extLst>
          </p:cNvPr>
          <p:cNvSpPr/>
          <p:nvPr/>
        </p:nvSpPr>
        <p:spPr>
          <a:xfrm>
            <a:off x="6901462" y="0"/>
            <a:ext cx="5290538" cy="6858000"/>
          </a:xfrm>
          <a:custGeom>
            <a:avLst/>
            <a:gdLst/>
            <a:ahLst/>
            <a:cxnLst/>
            <a:rect l="l" t="t" r="r" b="b"/>
            <a:pathLst>
              <a:path w="5290538" h="6858000">
                <a:moveTo>
                  <a:pt x="2096663" y="1798198"/>
                </a:moveTo>
                <a:cubicBezTo>
                  <a:pt x="2149412" y="1798198"/>
                  <a:pt x="2175787" y="1843147"/>
                  <a:pt x="2175787" y="1933044"/>
                </a:cubicBezTo>
                <a:cubicBezTo>
                  <a:pt x="2175787" y="1978364"/>
                  <a:pt x="2168729" y="2013468"/>
                  <a:pt x="2154613" y="2038357"/>
                </a:cubicBezTo>
                <a:cubicBezTo>
                  <a:pt x="2140496" y="2063246"/>
                  <a:pt x="2120066" y="2075690"/>
                  <a:pt x="2093320" y="2075690"/>
                </a:cubicBezTo>
                <a:cubicBezTo>
                  <a:pt x="2044285" y="2075690"/>
                  <a:pt x="2019767" y="2028884"/>
                  <a:pt x="2019767" y="1935273"/>
                </a:cubicBezTo>
                <a:cubicBezTo>
                  <a:pt x="2019767" y="1880294"/>
                  <a:pt x="2027754" y="1843704"/>
                  <a:pt x="2043728" y="1825502"/>
                </a:cubicBezTo>
                <a:cubicBezTo>
                  <a:pt x="2059701" y="1807300"/>
                  <a:pt x="2077346" y="1798198"/>
                  <a:pt x="2096663" y="1798198"/>
                </a:cubicBezTo>
                <a:close/>
                <a:moveTo>
                  <a:pt x="1418159" y="1787054"/>
                </a:moveTo>
                <a:cubicBezTo>
                  <a:pt x="1359466" y="1787054"/>
                  <a:pt x="1330119" y="1842032"/>
                  <a:pt x="1330119" y="1951989"/>
                </a:cubicBezTo>
                <a:cubicBezTo>
                  <a:pt x="1330119" y="2002510"/>
                  <a:pt x="1337734" y="2040400"/>
                  <a:pt x="1352965" y="2065660"/>
                </a:cubicBezTo>
                <a:cubicBezTo>
                  <a:pt x="1368195" y="2090921"/>
                  <a:pt x="1390670" y="2103551"/>
                  <a:pt x="1420387" y="2103551"/>
                </a:cubicBezTo>
                <a:cubicBezTo>
                  <a:pt x="1453077" y="2103551"/>
                  <a:pt x="1474809" y="2088320"/>
                  <a:pt x="1485581" y="2057859"/>
                </a:cubicBezTo>
                <a:cubicBezTo>
                  <a:pt x="1496354" y="2027398"/>
                  <a:pt x="1501741" y="1984679"/>
                  <a:pt x="1501741" y="1929700"/>
                </a:cubicBezTo>
                <a:cubicBezTo>
                  <a:pt x="1501741" y="1834603"/>
                  <a:pt x="1473880" y="1787054"/>
                  <a:pt x="1418159" y="1787054"/>
                </a:cubicBezTo>
                <a:close/>
                <a:moveTo>
                  <a:pt x="2789254" y="1770338"/>
                </a:moveTo>
                <a:cubicBezTo>
                  <a:pt x="2811542" y="1770338"/>
                  <a:pt x="2828445" y="1779625"/>
                  <a:pt x="2839960" y="1798198"/>
                </a:cubicBezTo>
                <a:cubicBezTo>
                  <a:pt x="2851476" y="1816772"/>
                  <a:pt x="2857234" y="1842032"/>
                  <a:pt x="2857234" y="1873979"/>
                </a:cubicBezTo>
                <a:lnTo>
                  <a:pt x="2714588" y="1873979"/>
                </a:lnTo>
                <a:cubicBezTo>
                  <a:pt x="2715331" y="1841290"/>
                  <a:pt x="2722760" y="1815844"/>
                  <a:pt x="2736876" y="1797641"/>
                </a:cubicBezTo>
                <a:cubicBezTo>
                  <a:pt x="2750992" y="1779439"/>
                  <a:pt x="2768451" y="1770338"/>
                  <a:pt x="2789254" y="1770338"/>
                </a:cubicBezTo>
                <a:close/>
                <a:moveTo>
                  <a:pt x="1948708" y="1667972"/>
                </a:moveTo>
                <a:lnTo>
                  <a:pt x="1948708" y="2233680"/>
                </a:lnTo>
                <a:lnTo>
                  <a:pt x="1909300" y="2219730"/>
                </a:lnTo>
                <a:cubicBezTo>
                  <a:pt x="1881347" y="2205056"/>
                  <a:pt x="1859662" y="2183046"/>
                  <a:pt x="1844246" y="2153700"/>
                </a:cubicBezTo>
                <a:cubicBezTo>
                  <a:pt x="1813413" y="2095007"/>
                  <a:pt x="1797997" y="2030742"/>
                  <a:pt x="1797997" y="1960904"/>
                </a:cubicBezTo>
                <a:cubicBezTo>
                  <a:pt x="1797997" y="1897754"/>
                  <a:pt x="1808212" y="1842590"/>
                  <a:pt x="1828644" y="1795412"/>
                </a:cubicBezTo>
                <a:cubicBezTo>
                  <a:pt x="1849075" y="1748235"/>
                  <a:pt x="1877121" y="1711830"/>
                  <a:pt x="1912783" y="1686199"/>
                </a:cubicBezTo>
                <a:close/>
                <a:moveTo>
                  <a:pt x="3758785" y="1647751"/>
                </a:moveTo>
                <a:cubicBezTo>
                  <a:pt x="3674832" y="1647751"/>
                  <a:pt x="3614095" y="1665210"/>
                  <a:pt x="3576576" y="1700129"/>
                </a:cubicBezTo>
                <a:cubicBezTo>
                  <a:pt x="3539057" y="1735048"/>
                  <a:pt x="3520298" y="1776653"/>
                  <a:pt x="3520298" y="1824945"/>
                </a:cubicBezTo>
                <a:cubicBezTo>
                  <a:pt x="3520298" y="1861349"/>
                  <a:pt x="3532556" y="1893296"/>
                  <a:pt x="3557074" y="1920785"/>
                </a:cubicBezTo>
                <a:cubicBezTo>
                  <a:pt x="3581591" y="1948274"/>
                  <a:pt x="3619482" y="1972792"/>
                  <a:pt x="3670745" y="1994337"/>
                </a:cubicBezTo>
                <a:lnTo>
                  <a:pt x="3735382" y="2021083"/>
                </a:lnTo>
                <a:cubicBezTo>
                  <a:pt x="3759156" y="2030742"/>
                  <a:pt x="3775130" y="2039843"/>
                  <a:pt x="3783302" y="2048387"/>
                </a:cubicBezTo>
                <a:cubicBezTo>
                  <a:pt x="3791474" y="2056931"/>
                  <a:pt x="3795561" y="2067889"/>
                  <a:pt x="3795561" y="2081262"/>
                </a:cubicBezTo>
                <a:cubicBezTo>
                  <a:pt x="3795561" y="2094635"/>
                  <a:pt x="3790918" y="2105780"/>
                  <a:pt x="3781630" y="2114695"/>
                </a:cubicBezTo>
                <a:cubicBezTo>
                  <a:pt x="3772344" y="2123611"/>
                  <a:pt x="3758413" y="2128068"/>
                  <a:pt x="3739840" y="2128068"/>
                </a:cubicBezTo>
                <a:cubicBezTo>
                  <a:pt x="3716065" y="2128068"/>
                  <a:pt x="3700463" y="2121567"/>
                  <a:pt x="3693034" y="2108566"/>
                </a:cubicBezTo>
                <a:cubicBezTo>
                  <a:pt x="3685604" y="2095564"/>
                  <a:pt x="3681518" y="2075690"/>
                  <a:pt x="3680775" y="2048944"/>
                </a:cubicBezTo>
                <a:lnTo>
                  <a:pt x="3520298" y="2048944"/>
                </a:lnTo>
                <a:lnTo>
                  <a:pt x="3520298" y="2204963"/>
                </a:lnTo>
                <a:cubicBezTo>
                  <a:pt x="3591621" y="2231710"/>
                  <a:pt x="3669631" y="2245083"/>
                  <a:pt x="3754327" y="2245083"/>
                </a:cubicBezTo>
                <a:cubicBezTo>
                  <a:pt x="3833080" y="2245083"/>
                  <a:pt x="3892144" y="2231339"/>
                  <a:pt x="3931521" y="2203849"/>
                </a:cubicBezTo>
                <a:cubicBezTo>
                  <a:pt x="3958267" y="2185276"/>
                  <a:pt x="3977212" y="2162430"/>
                  <a:pt x="3988356" y="2135312"/>
                </a:cubicBezTo>
                <a:cubicBezTo>
                  <a:pt x="3999500" y="2108194"/>
                  <a:pt x="4005073" y="2082748"/>
                  <a:pt x="4005073" y="2058974"/>
                </a:cubicBezTo>
                <a:cubicBezTo>
                  <a:pt x="4005073" y="2016626"/>
                  <a:pt x="3993557" y="1982821"/>
                  <a:pt x="3970526" y="1957561"/>
                </a:cubicBezTo>
                <a:cubicBezTo>
                  <a:pt x="3949723" y="1933787"/>
                  <a:pt x="3910346" y="1909641"/>
                  <a:pt x="3852396" y="1885124"/>
                </a:cubicBezTo>
                <a:cubicBezTo>
                  <a:pt x="3844224" y="1881409"/>
                  <a:pt x="3836237" y="1878065"/>
                  <a:pt x="3828436" y="1875094"/>
                </a:cubicBezTo>
                <a:cubicBezTo>
                  <a:pt x="3820635" y="1872122"/>
                  <a:pt x="3812648" y="1868779"/>
                  <a:pt x="3804476" y="1865064"/>
                </a:cubicBezTo>
                <a:cubicBezTo>
                  <a:pt x="3766586" y="1850205"/>
                  <a:pt x="3743183" y="1840175"/>
                  <a:pt x="3734267" y="1834974"/>
                </a:cubicBezTo>
                <a:cubicBezTo>
                  <a:pt x="3723866" y="1829031"/>
                  <a:pt x="3716808" y="1822902"/>
                  <a:pt x="3713093" y="1816586"/>
                </a:cubicBezTo>
                <a:cubicBezTo>
                  <a:pt x="3709379" y="1810271"/>
                  <a:pt x="3707521" y="1802656"/>
                  <a:pt x="3707521" y="1793741"/>
                </a:cubicBezTo>
                <a:cubicBezTo>
                  <a:pt x="3707521" y="1783339"/>
                  <a:pt x="3711608" y="1773867"/>
                  <a:pt x="3719780" y="1765323"/>
                </a:cubicBezTo>
                <a:cubicBezTo>
                  <a:pt x="3727952" y="1756779"/>
                  <a:pt x="3741325" y="1752507"/>
                  <a:pt x="3759899" y="1752507"/>
                </a:cubicBezTo>
                <a:cubicBezTo>
                  <a:pt x="3780702" y="1752507"/>
                  <a:pt x="3795375" y="1757336"/>
                  <a:pt x="3803919" y="1766994"/>
                </a:cubicBezTo>
                <a:cubicBezTo>
                  <a:pt x="3812463" y="1776653"/>
                  <a:pt x="3816735" y="1791140"/>
                  <a:pt x="3816735" y="1810457"/>
                </a:cubicBezTo>
                <a:lnTo>
                  <a:pt x="3816735" y="1831631"/>
                </a:lnTo>
                <a:lnTo>
                  <a:pt x="3976098" y="1831631"/>
                </a:lnTo>
                <a:lnTo>
                  <a:pt x="3976098" y="1687870"/>
                </a:lnTo>
                <a:cubicBezTo>
                  <a:pt x="3944894" y="1674497"/>
                  <a:pt x="3909418" y="1664467"/>
                  <a:pt x="3869670" y="1657781"/>
                </a:cubicBezTo>
                <a:cubicBezTo>
                  <a:pt x="3829922" y="1651094"/>
                  <a:pt x="3792960" y="1647751"/>
                  <a:pt x="3758785" y="1647751"/>
                </a:cubicBezTo>
                <a:close/>
                <a:moveTo>
                  <a:pt x="2787025" y="1647751"/>
                </a:moveTo>
                <a:cubicBezTo>
                  <a:pt x="2726103" y="1647751"/>
                  <a:pt x="2674282" y="1662053"/>
                  <a:pt x="2631563" y="1690656"/>
                </a:cubicBezTo>
                <a:cubicBezTo>
                  <a:pt x="2588843" y="1719260"/>
                  <a:pt x="2556896" y="1756965"/>
                  <a:pt x="2535722" y="1803771"/>
                </a:cubicBezTo>
                <a:cubicBezTo>
                  <a:pt x="2514548" y="1850576"/>
                  <a:pt x="2503961" y="1901468"/>
                  <a:pt x="2503961" y="1956447"/>
                </a:cubicBezTo>
                <a:cubicBezTo>
                  <a:pt x="2503961" y="2038171"/>
                  <a:pt x="2526621" y="2106151"/>
                  <a:pt x="2571941" y="2160387"/>
                </a:cubicBezTo>
                <a:cubicBezTo>
                  <a:pt x="2618004" y="2216851"/>
                  <a:pt x="2691556" y="2245083"/>
                  <a:pt x="2792597" y="2245083"/>
                </a:cubicBezTo>
                <a:cubicBezTo>
                  <a:pt x="2837918" y="2245083"/>
                  <a:pt x="2879337" y="2240068"/>
                  <a:pt x="2916856" y="2230038"/>
                </a:cubicBezTo>
                <a:cubicBezTo>
                  <a:pt x="2954375" y="2220008"/>
                  <a:pt x="2992451" y="2206078"/>
                  <a:pt x="3031084" y="2188247"/>
                </a:cubicBezTo>
                <a:lnTo>
                  <a:pt x="3031084" y="2035571"/>
                </a:lnTo>
                <a:cubicBezTo>
                  <a:pt x="2992451" y="2052659"/>
                  <a:pt x="2960318" y="2065289"/>
                  <a:pt x="2934686" y="2073461"/>
                </a:cubicBezTo>
                <a:cubicBezTo>
                  <a:pt x="2909055" y="2081634"/>
                  <a:pt x="2880637" y="2085720"/>
                  <a:pt x="2849433" y="2085720"/>
                </a:cubicBezTo>
                <a:cubicBezTo>
                  <a:pt x="2814514" y="2085720"/>
                  <a:pt x="2784796" y="2076062"/>
                  <a:pt x="2760279" y="2056745"/>
                </a:cubicBezTo>
                <a:cubicBezTo>
                  <a:pt x="2735762" y="2037428"/>
                  <a:pt x="2721274" y="2011425"/>
                  <a:pt x="2716816" y="1978735"/>
                </a:cubicBezTo>
                <a:lnTo>
                  <a:pt x="3045572" y="1978735"/>
                </a:lnTo>
                <a:lnTo>
                  <a:pt x="3045572" y="1951989"/>
                </a:lnTo>
                <a:cubicBezTo>
                  <a:pt x="3045572" y="1749164"/>
                  <a:pt x="2959390" y="1647751"/>
                  <a:pt x="2787025" y="1647751"/>
                </a:cubicBezTo>
                <a:close/>
                <a:moveTo>
                  <a:pt x="1421502" y="1647751"/>
                </a:moveTo>
                <a:cubicBezTo>
                  <a:pt x="1512885" y="1647751"/>
                  <a:pt x="1584208" y="1672454"/>
                  <a:pt x="1635472" y="1721860"/>
                </a:cubicBezTo>
                <a:cubicBezTo>
                  <a:pt x="1686735" y="1771266"/>
                  <a:pt x="1712367" y="1839432"/>
                  <a:pt x="1712367" y="1926357"/>
                </a:cubicBezTo>
                <a:cubicBezTo>
                  <a:pt x="1712367" y="2008825"/>
                  <a:pt x="1690264" y="2082563"/>
                  <a:pt x="1646059" y="2147571"/>
                </a:cubicBezTo>
                <a:cubicBezTo>
                  <a:pt x="1601853" y="2212579"/>
                  <a:pt x="1521800" y="2245083"/>
                  <a:pt x="1405900" y="2245083"/>
                </a:cubicBezTo>
                <a:cubicBezTo>
                  <a:pt x="1334577" y="2245083"/>
                  <a:pt x="1277741" y="2230224"/>
                  <a:pt x="1235393" y="2200506"/>
                </a:cubicBezTo>
                <a:cubicBezTo>
                  <a:pt x="1193045" y="2170788"/>
                  <a:pt x="1163513" y="2134198"/>
                  <a:pt x="1146796" y="2090735"/>
                </a:cubicBezTo>
                <a:cubicBezTo>
                  <a:pt x="1130080" y="2047272"/>
                  <a:pt x="1121722" y="2002881"/>
                  <a:pt x="1121722" y="1957561"/>
                </a:cubicBezTo>
                <a:cubicBezTo>
                  <a:pt x="1121722" y="1906298"/>
                  <a:pt x="1131566" y="1857077"/>
                  <a:pt x="1151254" y="1809900"/>
                </a:cubicBezTo>
                <a:cubicBezTo>
                  <a:pt x="1170942" y="1762723"/>
                  <a:pt x="1203260" y="1723903"/>
                  <a:pt x="1248209" y="1693442"/>
                </a:cubicBezTo>
                <a:cubicBezTo>
                  <a:pt x="1293157" y="1662982"/>
                  <a:pt x="1350922" y="1647751"/>
                  <a:pt x="1421502" y="1647751"/>
                </a:cubicBezTo>
                <a:close/>
                <a:moveTo>
                  <a:pt x="2229" y="1446040"/>
                </a:moveTo>
                <a:lnTo>
                  <a:pt x="422367" y="1446040"/>
                </a:lnTo>
                <a:cubicBezTo>
                  <a:pt x="468430" y="1615433"/>
                  <a:pt x="500377" y="1739877"/>
                  <a:pt x="518208" y="1819373"/>
                </a:cubicBezTo>
                <a:lnTo>
                  <a:pt x="520437" y="1819373"/>
                </a:lnTo>
                <a:cubicBezTo>
                  <a:pt x="527866" y="1784454"/>
                  <a:pt x="543283" y="1722975"/>
                  <a:pt x="566686" y="1634935"/>
                </a:cubicBezTo>
                <a:cubicBezTo>
                  <a:pt x="590088" y="1546896"/>
                  <a:pt x="608105" y="1483931"/>
                  <a:pt x="620735" y="1446040"/>
                </a:cubicBezTo>
                <a:lnTo>
                  <a:pt x="1036416" y="1446040"/>
                </a:lnTo>
                <a:lnTo>
                  <a:pt x="1036416" y="1571970"/>
                </a:lnTo>
                <a:lnTo>
                  <a:pt x="1008555" y="1571970"/>
                </a:lnTo>
                <a:cubicBezTo>
                  <a:pt x="989238" y="1571970"/>
                  <a:pt x="976794" y="1574756"/>
                  <a:pt x="971222" y="1580328"/>
                </a:cubicBezTo>
                <a:cubicBezTo>
                  <a:pt x="965650" y="1585900"/>
                  <a:pt x="962864" y="1596487"/>
                  <a:pt x="962864" y="1612089"/>
                </a:cubicBezTo>
                <a:lnTo>
                  <a:pt x="962864" y="2043372"/>
                </a:lnTo>
                <a:cubicBezTo>
                  <a:pt x="962864" y="2061203"/>
                  <a:pt x="963978" y="2073647"/>
                  <a:pt x="966207" y="2080705"/>
                </a:cubicBezTo>
                <a:cubicBezTo>
                  <a:pt x="968436" y="2087763"/>
                  <a:pt x="973451" y="2092592"/>
                  <a:pt x="981252" y="2095193"/>
                </a:cubicBezTo>
                <a:cubicBezTo>
                  <a:pt x="989053" y="2097793"/>
                  <a:pt x="1002612" y="2099093"/>
                  <a:pt x="1021928" y="2099093"/>
                </a:cubicBezTo>
                <a:lnTo>
                  <a:pt x="1036416" y="2099093"/>
                </a:lnTo>
                <a:lnTo>
                  <a:pt x="1036416" y="2225023"/>
                </a:lnTo>
                <a:lnTo>
                  <a:pt x="680914" y="2225023"/>
                </a:lnTo>
                <a:lnTo>
                  <a:pt x="680914" y="2099093"/>
                </a:lnTo>
                <a:lnTo>
                  <a:pt x="697630" y="2099093"/>
                </a:lnTo>
                <a:cubicBezTo>
                  <a:pt x="721405" y="2099093"/>
                  <a:pt x="736264" y="2095936"/>
                  <a:pt x="742207" y="2089621"/>
                </a:cubicBezTo>
                <a:cubicBezTo>
                  <a:pt x="748151" y="2083305"/>
                  <a:pt x="751123" y="2070861"/>
                  <a:pt x="751123" y="2052287"/>
                </a:cubicBezTo>
                <a:lnTo>
                  <a:pt x="751123" y="1571970"/>
                </a:lnTo>
                <a:lnTo>
                  <a:pt x="748894" y="1571970"/>
                </a:lnTo>
                <a:lnTo>
                  <a:pt x="585074" y="2151471"/>
                </a:lnTo>
                <a:lnTo>
                  <a:pt x="426825" y="2151471"/>
                </a:lnTo>
                <a:lnTo>
                  <a:pt x="271920" y="1571970"/>
                </a:lnTo>
                <a:lnTo>
                  <a:pt x="269691" y="1571970"/>
                </a:lnTo>
                <a:lnTo>
                  <a:pt x="269691" y="2051173"/>
                </a:lnTo>
                <a:cubicBezTo>
                  <a:pt x="269691" y="2067518"/>
                  <a:pt x="271363" y="2078848"/>
                  <a:pt x="274706" y="2085163"/>
                </a:cubicBezTo>
                <a:cubicBezTo>
                  <a:pt x="278049" y="2091478"/>
                  <a:pt x="284179" y="2095378"/>
                  <a:pt x="293094" y="2096864"/>
                </a:cubicBezTo>
                <a:cubicBezTo>
                  <a:pt x="302010" y="2098350"/>
                  <a:pt x="317983" y="2099093"/>
                  <a:pt x="341014" y="2099093"/>
                </a:cubicBezTo>
                <a:lnTo>
                  <a:pt x="341014" y="2225023"/>
                </a:lnTo>
                <a:lnTo>
                  <a:pt x="2229" y="2225023"/>
                </a:lnTo>
                <a:lnTo>
                  <a:pt x="2229" y="2099093"/>
                </a:lnTo>
                <a:cubicBezTo>
                  <a:pt x="28233" y="2099093"/>
                  <a:pt x="46063" y="2098164"/>
                  <a:pt x="55722" y="2096307"/>
                </a:cubicBezTo>
                <a:cubicBezTo>
                  <a:pt x="65380" y="2094450"/>
                  <a:pt x="71695" y="2090178"/>
                  <a:pt x="74667" y="2083491"/>
                </a:cubicBezTo>
                <a:cubicBezTo>
                  <a:pt x="77639" y="2076805"/>
                  <a:pt x="79125" y="2064546"/>
                  <a:pt x="79125" y="2046715"/>
                </a:cubicBezTo>
                <a:lnTo>
                  <a:pt x="79125" y="1622119"/>
                </a:lnTo>
                <a:cubicBezTo>
                  <a:pt x="79125" y="1606517"/>
                  <a:pt x="77453" y="1595373"/>
                  <a:pt x="74110" y="1588686"/>
                </a:cubicBezTo>
                <a:cubicBezTo>
                  <a:pt x="70766" y="1582000"/>
                  <a:pt x="64823" y="1577542"/>
                  <a:pt x="56279" y="1575313"/>
                </a:cubicBezTo>
                <a:cubicBezTo>
                  <a:pt x="47735" y="1573085"/>
                  <a:pt x="33805" y="1571970"/>
                  <a:pt x="14488" y="1571970"/>
                </a:cubicBezTo>
                <a:lnTo>
                  <a:pt x="2229" y="1571970"/>
                </a:lnTo>
                <a:close/>
                <a:moveTo>
                  <a:pt x="3393387" y="1420408"/>
                </a:moveTo>
                <a:lnTo>
                  <a:pt x="3111437" y="1440468"/>
                </a:lnTo>
                <a:lnTo>
                  <a:pt x="3111437" y="1555254"/>
                </a:lnTo>
                <a:lnTo>
                  <a:pt x="3148213" y="1555254"/>
                </a:lnTo>
                <a:cubicBezTo>
                  <a:pt x="3160843" y="1555254"/>
                  <a:pt x="3169758" y="1557483"/>
                  <a:pt x="3174959" y="1561940"/>
                </a:cubicBezTo>
                <a:cubicBezTo>
                  <a:pt x="3180160" y="1566398"/>
                  <a:pt x="3182760" y="1577542"/>
                  <a:pt x="3182760" y="1595373"/>
                </a:cubicBezTo>
                <a:lnTo>
                  <a:pt x="3182760" y="2060088"/>
                </a:lnTo>
                <a:cubicBezTo>
                  <a:pt x="3182760" y="2074947"/>
                  <a:pt x="3181832" y="2085349"/>
                  <a:pt x="3179974" y="2091292"/>
                </a:cubicBezTo>
                <a:cubicBezTo>
                  <a:pt x="3178117" y="2097236"/>
                  <a:pt x="3173102" y="2101693"/>
                  <a:pt x="3164930" y="2104665"/>
                </a:cubicBezTo>
                <a:cubicBezTo>
                  <a:pt x="3156757" y="2107637"/>
                  <a:pt x="3143012" y="2109123"/>
                  <a:pt x="3123696" y="2109123"/>
                </a:cubicBezTo>
                <a:lnTo>
                  <a:pt x="3119238" y="2109123"/>
                </a:lnTo>
                <a:lnTo>
                  <a:pt x="3119238" y="2225023"/>
                </a:lnTo>
                <a:lnTo>
                  <a:pt x="3455794" y="2225023"/>
                </a:lnTo>
                <a:lnTo>
                  <a:pt x="3455794" y="2109123"/>
                </a:lnTo>
                <a:cubicBezTo>
                  <a:pt x="3435735" y="2109123"/>
                  <a:pt x="3421433" y="2107823"/>
                  <a:pt x="3412889" y="2105222"/>
                </a:cubicBezTo>
                <a:cubicBezTo>
                  <a:pt x="3404345" y="2102622"/>
                  <a:pt x="3398959" y="2098350"/>
                  <a:pt x="3396730" y="2092407"/>
                </a:cubicBezTo>
                <a:cubicBezTo>
                  <a:pt x="3394501" y="2086463"/>
                  <a:pt x="3393387" y="2076805"/>
                  <a:pt x="3393387" y="2063432"/>
                </a:cubicBezTo>
                <a:close/>
                <a:moveTo>
                  <a:pt x="3597260" y="945520"/>
                </a:moveTo>
                <a:cubicBezTo>
                  <a:pt x="3635894" y="945520"/>
                  <a:pt x="3665983" y="949049"/>
                  <a:pt x="3687528" y="956107"/>
                </a:cubicBezTo>
                <a:cubicBezTo>
                  <a:pt x="3709074" y="963166"/>
                  <a:pt x="3719846" y="974124"/>
                  <a:pt x="3719846" y="988983"/>
                </a:cubicBezTo>
                <a:cubicBezTo>
                  <a:pt x="3719846" y="1005328"/>
                  <a:pt x="3709074" y="1017958"/>
                  <a:pt x="3687528" y="1026873"/>
                </a:cubicBezTo>
                <a:cubicBezTo>
                  <a:pt x="3665983" y="1035789"/>
                  <a:pt x="3634036" y="1040247"/>
                  <a:pt x="3591688" y="1040247"/>
                </a:cubicBezTo>
                <a:cubicBezTo>
                  <a:pt x="3506248" y="1040247"/>
                  <a:pt x="3463529" y="1024273"/>
                  <a:pt x="3463529" y="992326"/>
                </a:cubicBezTo>
                <a:cubicBezTo>
                  <a:pt x="3463529" y="976724"/>
                  <a:pt x="3473744" y="965023"/>
                  <a:pt x="3494176" y="957222"/>
                </a:cubicBezTo>
                <a:cubicBezTo>
                  <a:pt x="3514607" y="949421"/>
                  <a:pt x="3548968" y="945520"/>
                  <a:pt x="3597260" y="945520"/>
                </a:cubicBezTo>
                <a:close/>
                <a:moveTo>
                  <a:pt x="3578315" y="396109"/>
                </a:moveTo>
                <a:cubicBezTo>
                  <a:pt x="3599860" y="396109"/>
                  <a:pt x="3615462" y="404839"/>
                  <a:pt x="3625120" y="422298"/>
                </a:cubicBezTo>
                <a:cubicBezTo>
                  <a:pt x="3634779" y="439757"/>
                  <a:pt x="3639608" y="465575"/>
                  <a:pt x="3639608" y="499750"/>
                </a:cubicBezTo>
                <a:cubicBezTo>
                  <a:pt x="3639608" y="530211"/>
                  <a:pt x="3635336" y="556958"/>
                  <a:pt x="3626792" y="579989"/>
                </a:cubicBezTo>
                <a:cubicBezTo>
                  <a:pt x="3618248" y="603020"/>
                  <a:pt x="3600232" y="614536"/>
                  <a:pt x="3572742" y="614536"/>
                </a:cubicBezTo>
                <a:cubicBezTo>
                  <a:pt x="3531880" y="614536"/>
                  <a:pt x="3511449" y="579618"/>
                  <a:pt x="3511449" y="509780"/>
                </a:cubicBezTo>
                <a:cubicBezTo>
                  <a:pt x="3511449" y="475604"/>
                  <a:pt x="3516092" y="448115"/>
                  <a:pt x="3525379" y="427313"/>
                </a:cubicBezTo>
                <a:cubicBezTo>
                  <a:pt x="3534666" y="406510"/>
                  <a:pt x="3552311" y="396109"/>
                  <a:pt x="3578315" y="396109"/>
                </a:cubicBezTo>
                <a:close/>
                <a:moveTo>
                  <a:pt x="1122865" y="315870"/>
                </a:moveTo>
                <a:cubicBezTo>
                  <a:pt x="1135495" y="315870"/>
                  <a:pt x="1147010" y="317170"/>
                  <a:pt x="1157412" y="319771"/>
                </a:cubicBezTo>
                <a:cubicBezTo>
                  <a:pt x="1167813" y="322371"/>
                  <a:pt x="1180072" y="326272"/>
                  <a:pt x="1194188" y="331472"/>
                </a:cubicBezTo>
                <a:lnTo>
                  <a:pt x="1194188" y="536526"/>
                </a:lnTo>
                <a:lnTo>
                  <a:pt x="1069372" y="536526"/>
                </a:lnTo>
                <a:cubicBezTo>
                  <a:pt x="1069372" y="523896"/>
                  <a:pt x="1067701" y="514795"/>
                  <a:pt x="1064357" y="509223"/>
                </a:cubicBezTo>
                <a:cubicBezTo>
                  <a:pt x="1061014" y="503651"/>
                  <a:pt x="1054885" y="500865"/>
                  <a:pt x="1045969" y="500865"/>
                </a:cubicBezTo>
                <a:cubicBezTo>
                  <a:pt x="1022195" y="500865"/>
                  <a:pt x="1004364" y="514609"/>
                  <a:pt x="992477" y="542099"/>
                </a:cubicBezTo>
                <a:cubicBezTo>
                  <a:pt x="980590" y="569588"/>
                  <a:pt x="974646" y="608593"/>
                  <a:pt x="974646" y="659113"/>
                </a:cubicBezTo>
                <a:lnTo>
                  <a:pt x="974646" y="720407"/>
                </a:lnTo>
                <a:cubicBezTo>
                  <a:pt x="974646" y="739723"/>
                  <a:pt x="978175" y="752168"/>
                  <a:pt x="985233" y="757740"/>
                </a:cubicBezTo>
                <a:cubicBezTo>
                  <a:pt x="992291" y="763312"/>
                  <a:pt x="1008079" y="766098"/>
                  <a:pt x="1032596" y="766098"/>
                </a:cubicBezTo>
                <a:lnTo>
                  <a:pt x="1051541" y="766098"/>
                </a:lnTo>
                <a:lnTo>
                  <a:pt x="1051541" y="881998"/>
                </a:lnTo>
                <a:lnTo>
                  <a:pt x="707184" y="881998"/>
                </a:lnTo>
                <a:lnTo>
                  <a:pt x="707184" y="766098"/>
                </a:lnTo>
                <a:lnTo>
                  <a:pt x="717214" y="766098"/>
                </a:lnTo>
                <a:cubicBezTo>
                  <a:pt x="740245" y="766098"/>
                  <a:pt x="755290" y="763498"/>
                  <a:pt x="762348" y="758297"/>
                </a:cubicBezTo>
                <a:cubicBezTo>
                  <a:pt x="769406" y="753096"/>
                  <a:pt x="772935" y="740838"/>
                  <a:pt x="772935" y="721521"/>
                </a:cubicBezTo>
                <a:lnTo>
                  <a:pt x="772935" y="494178"/>
                </a:lnTo>
                <a:cubicBezTo>
                  <a:pt x="772935" y="480805"/>
                  <a:pt x="771078" y="470590"/>
                  <a:pt x="767363" y="463532"/>
                </a:cubicBezTo>
                <a:cubicBezTo>
                  <a:pt x="763648" y="456474"/>
                  <a:pt x="755104" y="452945"/>
                  <a:pt x="741731" y="452945"/>
                </a:cubicBezTo>
                <a:lnTo>
                  <a:pt x="707184" y="452945"/>
                </a:lnTo>
                <a:lnTo>
                  <a:pt x="707184" y="338159"/>
                </a:lnTo>
                <a:lnTo>
                  <a:pt x="963502" y="321442"/>
                </a:lnTo>
                <a:cubicBezTo>
                  <a:pt x="967217" y="335558"/>
                  <a:pt x="969817" y="348374"/>
                  <a:pt x="971303" y="359890"/>
                </a:cubicBezTo>
                <a:cubicBezTo>
                  <a:pt x="972789" y="371406"/>
                  <a:pt x="973532" y="389422"/>
                  <a:pt x="973532" y="413940"/>
                </a:cubicBezTo>
                <a:lnTo>
                  <a:pt x="975760" y="413940"/>
                </a:lnTo>
                <a:cubicBezTo>
                  <a:pt x="1012165" y="348560"/>
                  <a:pt x="1061200" y="315870"/>
                  <a:pt x="1122865" y="315870"/>
                </a:cubicBezTo>
                <a:close/>
                <a:moveTo>
                  <a:pt x="2468347" y="313641"/>
                </a:moveTo>
                <a:lnTo>
                  <a:pt x="2191970" y="335930"/>
                </a:lnTo>
                <a:lnTo>
                  <a:pt x="2191970" y="452945"/>
                </a:lnTo>
                <a:lnTo>
                  <a:pt x="2217602" y="452945"/>
                </a:lnTo>
                <a:cubicBezTo>
                  <a:pt x="2233946" y="452945"/>
                  <a:pt x="2244905" y="455359"/>
                  <a:pt x="2250477" y="460188"/>
                </a:cubicBezTo>
                <a:cubicBezTo>
                  <a:pt x="2256049" y="465017"/>
                  <a:pt x="2258835" y="476348"/>
                  <a:pt x="2258835" y="494178"/>
                </a:cubicBezTo>
                <a:lnTo>
                  <a:pt x="2258835" y="711491"/>
                </a:lnTo>
                <a:cubicBezTo>
                  <a:pt x="2258835" y="728579"/>
                  <a:pt x="2257535" y="740838"/>
                  <a:pt x="2254935" y="748267"/>
                </a:cubicBezTo>
                <a:cubicBezTo>
                  <a:pt x="2252335" y="755697"/>
                  <a:pt x="2247320" y="760526"/>
                  <a:pt x="2239890" y="762755"/>
                </a:cubicBezTo>
                <a:cubicBezTo>
                  <a:pt x="2232460" y="764984"/>
                  <a:pt x="2219459" y="766098"/>
                  <a:pt x="2200885" y="766098"/>
                </a:cubicBezTo>
                <a:lnTo>
                  <a:pt x="2191970" y="766098"/>
                </a:lnTo>
                <a:lnTo>
                  <a:pt x="2191970" y="881998"/>
                </a:lnTo>
                <a:lnTo>
                  <a:pt x="2531870" y="881998"/>
                </a:lnTo>
                <a:lnTo>
                  <a:pt x="2531870" y="766098"/>
                </a:lnTo>
                <a:lnTo>
                  <a:pt x="2524068" y="766098"/>
                </a:lnTo>
                <a:cubicBezTo>
                  <a:pt x="2506981" y="766098"/>
                  <a:pt x="2494536" y="764798"/>
                  <a:pt x="2486735" y="762197"/>
                </a:cubicBezTo>
                <a:cubicBezTo>
                  <a:pt x="2478934" y="759597"/>
                  <a:pt x="2473919" y="755139"/>
                  <a:pt x="2471691" y="748824"/>
                </a:cubicBezTo>
                <a:cubicBezTo>
                  <a:pt x="2469462" y="742509"/>
                  <a:pt x="2468347" y="731922"/>
                  <a:pt x="2468347" y="717063"/>
                </a:cubicBezTo>
                <a:close/>
                <a:moveTo>
                  <a:pt x="1496797" y="313641"/>
                </a:moveTo>
                <a:lnTo>
                  <a:pt x="1496797" y="717063"/>
                </a:lnTo>
                <a:cubicBezTo>
                  <a:pt x="1496797" y="731922"/>
                  <a:pt x="1497912" y="742509"/>
                  <a:pt x="1500140" y="748824"/>
                </a:cubicBezTo>
                <a:cubicBezTo>
                  <a:pt x="1502369" y="755139"/>
                  <a:pt x="1507384" y="759597"/>
                  <a:pt x="1515185" y="762197"/>
                </a:cubicBezTo>
                <a:cubicBezTo>
                  <a:pt x="1522986" y="764798"/>
                  <a:pt x="1535431" y="766098"/>
                  <a:pt x="1552518" y="766098"/>
                </a:cubicBezTo>
                <a:lnTo>
                  <a:pt x="1560319" y="766098"/>
                </a:lnTo>
                <a:lnTo>
                  <a:pt x="1560319" y="881998"/>
                </a:lnTo>
                <a:lnTo>
                  <a:pt x="1220420" y="881998"/>
                </a:lnTo>
                <a:lnTo>
                  <a:pt x="1220420" y="766098"/>
                </a:lnTo>
                <a:lnTo>
                  <a:pt x="1229335" y="766098"/>
                </a:lnTo>
                <a:cubicBezTo>
                  <a:pt x="1247909" y="766098"/>
                  <a:pt x="1260910" y="764984"/>
                  <a:pt x="1268340" y="762755"/>
                </a:cubicBezTo>
                <a:cubicBezTo>
                  <a:pt x="1275769" y="760526"/>
                  <a:pt x="1280785" y="755697"/>
                  <a:pt x="1283385" y="748267"/>
                </a:cubicBezTo>
                <a:cubicBezTo>
                  <a:pt x="1285985" y="740838"/>
                  <a:pt x="1287285" y="728579"/>
                  <a:pt x="1287285" y="711491"/>
                </a:cubicBezTo>
                <a:lnTo>
                  <a:pt x="1287285" y="494178"/>
                </a:lnTo>
                <a:cubicBezTo>
                  <a:pt x="1287285" y="476348"/>
                  <a:pt x="1284499" y="465017"/>
                  <a:pt x="1278927" y="460188"/>
                </a:cubicBezTo>
                <a:cubicBezTo>
                  <a:pt x="1273355" y="455359"/>
                  <a:pt x="1262397" y="452945"/>
                  <a:pt x="1246051" y="452945"/>
                </a:cubicBezTo>
                <a:lnTo>
                  <a:pt x="1220420" y="452945"/>
                </a:lnTo>
                <a:lnTo>
                  <a:pt x="1220420" y="335930"/>
                </a:lnTo>
                <a:close/>
                <a:moveTo>
                  <a:pt x="3017625" y="308069"/>
                </a:moveTo>
                <a:cubicBezTo>
                  <a:pt x="2980478" y="308069"/>
                  <a:pt x="2947788" y="315499"/>
                  <a:pt x="2919556" y="330358"/>
                </a:cubicBezTo>
                <a:cubicBezTo>
                  <a:pt x="2891324" y="345217"/>
                  <a:pt x="2869036" y="368248"/>
                  <a:pt x="2852691" y="399452"/>
                </a:cubicBezTo>
                <a:lnTo>
                  <a:pt x="2850462" y="399452"/>
                </a:lnTo>
                <a:cubicBezTo>
                  <a:pt x="2849719" y="380878"/>
                  <a:pt x="2848790" y="366391"/>
                  <a:pt x="2847676" y="355989"/>
                </a:cubicBezTo>
                <a:cubicBezTo>
                  <a:pt x="2846561" y="345588"/>
                  <a:pt x="2844147" y="333701"/>
                  <a:pt x="2840432" y="320328"/>
                </a:cubicBezTo>
                <a:lnTo>
                  <a:pt x="2576313" y="340388"/>
                </a:lnTo>
                <a:lnTo>
                  <a:pt x="2576313" y="455173"/>
                </a:lnTo>
                <a:lnTo>
                  <a:pt x="2605288" y="455173"/>
                </a:lnTo>
                <a:cubicBezTo>
                  <a:pt x="2617175" y="455173"/>
                  <a:pt x="2625348" y="456474"/>
                  <a:pt x="2629806" y="459074"/>
                </a:cubicBezTo>
                <a:cubicBezTo>
                  <a:pt x="2634263" y="461674"/>
                  <a:pt x="2637421" y="468175"/>
                  <a:pt x="2639278" y="478576"/>
                </a:cubicBezTo>
                <a:cubicBezTo>
                  <a:pt x="2641135" y="488978"/>
                  <a:pt x="2642064" y="506808"/>
                  <a:pt x="2642064" y="532069"/>
                </a:cubicBezTo>
                <a:lnTo>
                  <a:pt x="2642064" y="701461"/>
                </a:lnTo>
                <a:cubicBezTo>
                  <a:pt x="2642064" y="724493"/>
                  <a:pt x="2640950" y="739909"/>
                  <a:pt x="2638721" y="747710"/>
                </a:cubicBezTo>
                <a:cubicBezTo>
                  <a:pt x="2636492" y="755511"/>
                  <a:pt x="2631291" y="760340"/>
                  <a:pt x="2623119" y="762197"/>
                </a:cubicBezTo>
                <a:cubicBezTo>
                  <a:pt x="2614946" y="764055"/>
                  <a:pt x="2599345" y="765355"/>
                  <a:pt x="2576313" y="766098"/>
                </a:cubicBezTo>
                <a:lnTo>
                  <a:pt x="2576313" y="881998"/>
                </a:lnTo>
                <a:lnTo>
                  <a:pt x="2919556" y="881998"/>
                </a:lnTo>
                <a:lnTo>
                  <a:pt x="2919556" y="766098"/>
                </a:lnTo>
                <a:lnTo>
                  <a:pt x="2895039" y="764984"/>
                </a:lnTo>
                <a:cubicBezTo>
                  <a:pt x="2880180" y="764241"/>
                  <a:pt x="2870150" y="762940"/>
                  <a:pt x="2864949" y="761083"/>
                </a:cubicBezTo>
                <a:cubicBezTo>
                  <a:pt x="2859749" y="759226"/>
                  <a:pt x="2856220" y="754768"/>
                  <a:pt x="2854362" y="747710"/>
                </a:cubicBezTo>
                <a:cubicBezTo>
                  <a:pt x="2852504" y="740652"/>
                  <a:pt x="2851576" y="728207"/>
                  <a:pt x="2851576" y="710377"/>
                </a:cubicBezTo>
                <a:lnTo>
                  <a:pt x="2851576" y="592248"/>
                </a:lnTo>
                <a:cubicBezTo>
                  <a:pt x="2851576" y="552871"/>
                  <a:pt x="2856591" y="522225"/>
                  <a:pt x="2866621" y="500308"/>
                </a:cubicBezTo>
                <a:cubicBezTo>
                  <a:pt x="2876651" y="478391"/>
                  <a:pt x="2895039" y="467432"/>
                  <a:pt x="2921785" y="467432"/>
                </a:cubicBezTo>
                <a:cubicBezTo>
                  <a:pt x="2945559" y="467432"/>
                  <a:pt x="2960604" y="476162"/>
                  <a:pt x="2966919" y="493621"/>
                </a:cubicBezTo>
                <a:cubicBezTo>
                  <a:pt x="2973234" y="511080"/>
                  <a:pt x="2976392" y="540984"/>
                  <a:pt x="2976392" y="583332"/>
                </a:cubicBezTo>
                <a:lnTo>
                  <a:pt x="2976392" y="881998"/>
                </a:lnTo>
                <a:lnTo>
                  <a:pt x="3258341" y="881998"/>
                </a:lnTo>
                <a:lnTo>
                  <a:pt x="3258341" y="766098"/>
                </a:lnTo>
                <a:lnTo>
                  <a:pt x="3254998" y="766098"/>
                </a:lnTo>
                <a:cubicBezTo>
                  <a:pt x="3236424" y="766098"/>
                  <a:pt x="3223237" y="764426"/>
                  <a:pt x="3215436" y="761083"/>
                </a:cubicBezTo>
                <a:cubicBezTo>
                  <a:pt x="3207635" y="757740"/>
                  <a:pt x="3202434" y="751610"/>
                  <a:pt x="3199834" y="742695"/>
                </a:cubicBezTo>
                <a:cubicBezTo>
                  <a:pt x="3197234" y="733780"/>
                  <a:pt x="3195933" y="718549"/>
                  <a:pt x="3195933" y="697004"/>
                </a:cubicBezTo>
                <a:lnTo>
                  <a:pt x="3195933" y="525382"/>
                </a:lnTo>
                <a:cubicBezTo>
                  <a:pt x="3195933" y="490464"/>
                  <a:pt x="3194448" y="464832"/>
                  <a:pt x="3191476" y="448487"/>
                </a:cubicBezTo>
                <a:cubicBezTo>
                  <a:pt x="3188504" y="432142"/>
                  <a:pt x="3183675" y="415797"/>
                  <a:pt x="3176988" y="399452"/>
                </a:cubicBezTo>
                <a:cubicBezTo>
                  <a:pt x="3163615" y="368248"/>
                  <a:pt x="3142441" y="345217"/>
                  <a:pt x="3113466" y="330358"/>
                </a:cubicBezTo>
                <a:cubicBezTo>
                  <a:pt x="3084491" y="315499"/>
                  <a:pt x="3052544" y="308069"/>
                  <a:pt x="3017625" y="308069"/>
                </a:cubicBezTo>
                <a:close/>
                <a:moveTo>
                  <a:pt x="3570514" y="304726"/>
                </a:moveTo>
                <a:cubicBezTo>
                  <a:pt x="3519250" y="304726"/>
                  <a:pt x="3474673" y="313641"/>
                  <a:pt x="3436782" y="331472"/>
                </a:cubicBezTo>
                <a:cubicBezTo>
                  <a:pt x="3398892" y="349303"/>
                  <a:pt x="3370103" y="374192"/>
                  <a:pt x="3350414" y="406139"/>
                </a:cubicBezTo>
                <a:cubicBezTo>
                  <a:pt x="3330726" y="438086"/>
                  <a:pt x="3320882" y="474119"/>
                  <a:pt x="3320882" y="514238"/>
                </a:cubicBezTo>
                <a:cubicBezTo>
                  <a:pt x="3320882" y="557329"/>
                  <a:pt x="3331470" y="593548"/>
                  <a:pt x="3352644" y="622894"/>
                </a:cubicBezTo>
                <a:cubicBezTo>
                  <a:pt x="3373818" y="652241"/>
                  <a:pt x="3404093" y="673229"/>
                  <a:pt x="3443469" y="685859"/>
                </a:cubicBezTo>
                <a:lnTo>
                  <a:pt x="3443469" y="688088"/>
                </a:lnTo>
                <a:cubicBezTo>
                  <a:pt x="3404093" y="700718"/>
                  <a:pt x="3374560" y="717620"/>
                  <a:pt x="3354872" y="738795"/>
                </a:cubicBezTo>
                <a:cubicBezTo>
                  <a:pt x="3335184" y="759969"/>
                  <a:pt x="3325340" y="783186"/>
                  <a:pt x="3325340" y="808446"/>
                </a:cubicBezTo>
                <a:cubicBezTo>
                  <a:pt x="3325340" y="854509"/>
                  <a:pt x="3353572" y="885713"/>
                  <a:pt x="3410036" y="902058"/>
                </a:cubicBezTo>
                <a:lnTo>
                  <a:pt x="3410036" y="904287"/>
                </a:lnTo>
                <a:cubicBezTo>
                  <a:pt x="3320140" y="917660"/>
                  <a:pt x="3275191" y="954807"/>
                  <a:pt x="3275191" y="1015729"/>
                </a:cubicBezTo>
                <a:cubicBezTo>
                  <a:pt x="3275191" y="1067736"/>
                  <a:pt x="3302308" y="1102840"/>
                  <a:pt x="3356544" y="1121042"/>
                </a:cubicBezTo>
                <a:cubicBezTo>
                  <a:pt x="3410780" y="1139245"/>
                  <a:pt x="3483960" y="1148346"/>
                  <a:pt x="3576086" y="1148346"/>
                </a:cubicBezTo>
                <a:cubicBezTo>
                  <a:pt x="3680842" y="1148346"/>
                  <a:pt x="3759408" y="1130701"/>
                  <a:pt x="3811786" y="1095411"/>
                </a:cubicBezTo>
                <a:cubicBezTo>
                  <a:pt x="3864165" y="1060120"/>
                  <a:pt x="3890354" y="1008671"/>
                  <a:pt x="3890354" y="941063"/>
                </a:cubicBezTo>
                <a:cubicBezTo>
                  <a:pt x="3890354" y="892028"/>
                  <a:pt x="3875495" y="854509"/>
                  <a:pt x="3845776" y="828506"/>
                </a:cubicBezTo>
                <a:cubicBezTo>
                  <a:pt x="3822745" y="808446"/>
                  <a:pt x="3790055" y="794701"/>
                  <a:pt x="3747707" y="787272"/>
                </a:cubicBezTo>
                <a:cubicBezTo>
                  <a:pt x="3724676" y="783557"/>
                  <a:pt x="3687528" y="780957"/>
                  <a:pt x="3636264" y="779471"/>
                </a:cubicBezTo>
                <a:lnTo>
                  <a:pt x="3606175" y="778357"/>
                </a:lnTo>
                <a:cubicBezTo>
                  <a:pt x="3574228" y="777614"/>
                  <a:pt x="3551011" y="774642"/>
                  <a:pt x="3536524" y="769441"/>
                </a:cubicBezTo>
                <a:cubicBezTo>
                  <a:pt x="3522036" y="764241"/>
                  <a:pt x="3514792" y="756440"/>
                  <a:pt x="3514792" y="746038"/>
                </a:cubicBezTo>
                <a:cubicBezTo>
                  <a:pt x="3514792" y="733408"/>
                  <a:pt x="3522593" y="724864"/>
                  <a:pt x="3538195" y="720407"/>
                </a:cubicBezTo>
                <a:cubicBezTo>
                  <a:pt x="3553797" y="715949"/>
                  <a:pt x="3576829" y="712977"/>
                  <a:pt x="3607290" y="711491"/>
                </a:cubicBezTo>
                <a:cubicBezTo>
                  <a:pt x="3651124" y="710005"/>
                  <a:pt x="3685670" y="704805"/>
                  <a:pt x="3710931" y="695889"/>
                </a:cubicBezTo>
                <a:cubicBezTo>
                  <a:pt x="3736192" y="686974"/>
                  <a:pt x="3758851" y="672486"/>
                  <a:pt x="3778911" y="652427"/>
                </a:cubicBezTo>
                <a:cubicBezTo>
                  <a:pt x="3795999" y="635339"/>
                  <a:pt x="3808443" y="616765"/>
                  <a:pt x="3816244" y="596705"/>
                </a:cubicBezTo>
                <a:cubicBezTo>
                  <a:pt x="3824045" y="576646"/>
                  <a:pt x="3827946" y="557329"/>
                  <a:pt x="3827946" y="538755"/>
                </a:cubicBezTo>
                <a:cubicBezTo>
                  <a:pt x="3827946" y="505322"/>
                  <a:pt x="3820145" y="473004"/>
                  <a:pt x="3804543" y="441800"/>
                </a:cubicBezTo>
                <a:lnTo>
                  <a:pt x="3884782" y="441800"/>
                </a:lnTo>
                <a:lnTo>
                  <a:pt x="3884782" y="325900"/>
                </a:lnTo>
                <a:lnTo>
                  <a:pt x="3695329" y="325900"/>
                </a:lnTo>
                <a:cubicBezTo>
                  <a:pt x="3661154" y="311784"/>
                  <a:pt x="3619548" y="304726"/>
                  <a:pt x="3570514" y="304726"/>
                </a:cubicBezTo>
                <a:close/>
                <a:moveTo>
                  <a:pt x="1916802" y="304726"/>
                </a:moveTo>
                <a:lnTo>
                  <a:pt x="1948708" y="308671"/>
                </a:lnTo>
                <a:lnTo>
                  <a:pt x="1948708" y="451657"/>
                </a:lnTo>
                <a:lnTo>
                  <a:pt x="1911230" y="437343"/>
                </a:lnTo>
                <a:cubicBezTo>
                  <a:pt x="1882998" y="437343"/>
                  <a:pt x="1860524" y="450530"/>
                  <a:pt x="1843807" y="476905"/>
                </a:cubicBezTo>
                <a:cubicBezTo>
                  <a:pt x="1827091" y="503279"/>
                  <a:pt x="1818733" y="536898"/>
                  <a:pt x="1818733" y="577760"/>
                </a:cubicBezTo>
                <a:cubicBezTo>
                  <a:pt x="1818733" y="626052"/>
                  <a:pt x="1830806" y="663942"/>
                  <a:pt x="1854952" y="691431"/>
                </a:cubicBezTo>
                <a:cubicBezTo>
                  <a:pt x="1867025" y="705176"/>
                  <a:pt x="1881187" y="715485"/>
                  <a:pt x="1897439" y="722357"/>
                </a:cubicBezTo>
                <a:lnTo>
                  <a:pt x="1948708" y="731962"/>
                </a:lnTo>
                <a:lnTo>
                  <a:pt x="1948708" y="895117"/>
                </a:lnTo>
                <a:lnTo>
                  <a:pt x="1894514" y="902058"/>
                </a:lnTo>
                <a:cubicBezTo>
                  <a:pt x="1828391" y="902058"/>
                  <a:pt x="1774899" y="887756"/>
                  <a:pt x="1734036" y="859152"/>
                </a:cubicBezTo>
                <a:cubicBezTo>
                  <a:pt x="1693174" y="830549"/>
                  <a:pt x="1664014" y="794516"/>
                  <a:pt x="1646554" y="751053"/>
                </a:cubicBezTo>
                <a:cubicBezTo>
                  <a:pt x="1629095" y="707591"/>
                  <a:pt x="1620365" y="662456"/>
                  <a:pt x="1620365" y="615651"/>
                </a:cubicBezTo>
                <a:cubicBezTo>
                  <a:pt x="1620365" y="555472"/>
                  <a:pt x="1632252" y="501979"/>
                  <a:pt x="1656027" y="455173"/>
                </a:cubicBezTo>
                <a:cubicBezTo>
                  <a:pt x="1679801" y="408368"/>
                  <a:pt x="1713977" y="371592"/>
                  <a:pt x="1758554" y="344845"/>
                </a:cubicBezTo>
                <a:cubicBezTo>
                  <a:pt x="1803131" y="318099"/>
                  <a:pt x="1855880" y="304726"/>
                  <a:pt x="1916802" y="304726"/>
                </a:cubicBezTo>
                <a:close/>
                <a:moveTo>
                  <a:pt x="285293" y="244547"/>
                </a:moveTo>
                <a:lnTo>
                  <a:pt x="285293" y="432885"/>
                </a:lnTo>
                <a:lnTo>
                  <a:pt x="343243" y="432885"/>
                </a:lnTo>
                <a:cubicBezTo>
                  <a:pt x="372218" y="432885"/>
                  <a:pt x="395993" y="426570"/>
                  <a:pt x="414567" y="413940"/>
                </a:cubicBezTo>
                <a:cubicBezTo>
                  <a:pt x="433140" y="401310"/>
                  <a:pt x="442427" y="376792"/>
                  <a:pt x="442427" y="340388"/>
                </a:cubicBezTo>
                <a:cubicBezTo>
                  <a:pt x="442427" y="306212"/>
                  <a:pt x="434069" y="281695"/>
                  <a:pt x="417353" y="266836"/>
                </a:cubicBezTo>
                <a:cubicBezTo>
                  <a:pt x="400636" y="251977"/>
                  <a:pt x="376305" y="244547"/>
                  <a:pt x="344358" y="244547"/>
                </a:cubicBezTo>
                <a:close/>
                <a:moveTo>
                  <a:pt x="0" y="103015"/>
                </a:moveTo>
                <a:lnTo>
                  <a:pt x="367761" y="103015"/>
                </a:lnTo>
                <a:cubicBezTo>
                  <a:pt x="552012" y="103015"/>
                  <a:pt x="644138" y="181025"/>
                  <a:pt x="644138" y="337044"/>
                </a:cubicBezTo>
                <a:cubicBezTo>
                  <a:pt x="644138" y="373449"/>
                  <a:pt x="636894" y="409482"/>
                  <a:pt x="622407" y="445144"/>
                </a:cubicBezTo>
                <a:cubicBezTo>
                  <a:pt x="607919" y="480805"/>
                  <a:pt x="582102" y="511266"/>
                  <a:pt x="544954" y="536526"/>
                </a:cubicBezTo>
                <a:cubicBezTo>
                  <a:pt x="507807" y="561787"/>
                  <a:pt x="458029" y="574417"/>
                  <a:pt x="395621" y="574417"/>
                </a:cubicBezTo>
                <a:lnTo>
                  <a:pt x="285293" y="574417"/>
                </a:lnTo>
                <a:lnTo>
                  <a:pt x="285293" y="715949"/>
                </a:lnTo>
                <a:cubicBezTo>
                  <a:pt x="285293" y="733780"/>
                  <a:pt x="289194" y="744924"/>
                  <a:pt x="296995" y="749382"/>
                </a:cubicBezTo>
                <a:cubicBezTo>
                  <a:pt x="304796" y="753839"/>
                  <a:pt x="320212" y="756068"/>
                  <a:pt x="343243" y="756068"/>
                </a:cubicBezTo>
                <a:lnTo>
                  <a:pt x="369989" y="756068"/>
                </a:lnTo>
                <a:lnTo>
                  <a:pt x="369989" y="881998"/>
                </a:lnTo>
                <a:lnTo>
                  <a:pt x="0" y="881998"/>
                </a:lnTo>
                <a:lnTo>
                  <a:pt x="0" y="756068"/>
                </a:lnTo>
                <a:lnTo>
                  <a:pt x="30090" y="756068"/>
                </a:lnTo>
                <a:cubicBezTo>
                  <a:pt x="47921" y="756068"/>
                  <a:pt x="59808" y="752911"/>
                  <a:pt x="65751" y="746596"/>
                </a:cubicBezTo>
                <a:cubicBezTo>
                  <a:pt x="71695" y="740280"/>
                  <a:pt x="74667" y="729322"/>
                  <a:pt x="74667" y="713720"/>
                </a:cubicBezTo>
                <a:lnTo>
                  <a:pt x="74667" y="274637"/>
                </a:lnTo>
                <a:cubicBezTo>
                  <a:pt x="74667" y="256806"/>
                  <a:pt x="71695" y="244733"/>
                  <a:pt x="65751" y="238418"/>
                </a:cubicBezTo>
                <a:cubicBezTo>
                  <a:pt x="59808" y="232103"/>
                  <a:pt x="46806" y="228945"/>
                  <a:pt x="26747" y="228945"/>
                </a:cubicBezTo>
                <a:lnTo>
                  <a:pt x="0" y="228945"/>
                </a:lnTo>
                <a:close/>
                <a:moveTo>
                  <a:pt x="2349104" y="77383"/>
                </a:moveTo>
                <a:cubicBezTo>
                  <a:pt x="2304527" y="77383"/>
                  <a:pt x="2270723" y="84813"/>
                  <a:pt x="2247691" y="99672"/>
                </a:cubicBezTo>
                <a:cubicBezTo>
                  <a:pt x="2224660" y="114531"/>
                  <a:pt x="2213144" y="136448"/>
                  <a:pt x="2213144" y="165423"/>
                </a:cubicBezTo>
                <a:cubicBezTo>
                  <a:pt x="2213144" y="224859"/>
                  <a:pt x="2256606" y="254577"/>
                  <a:pt x="2343532" y="254577"/>
                </a:cubicBezTo>
                <a:cubicBezTo>
                  <a:pt x="2387366" y="254577"/>
                  <a:pt x="2420984" y="246776"/>
                  <a:pt x="2444387" y="231174"/>
                </a:cubicBezTo>
                <a:cubicBezTo>
                  <a:pt x="2467790" y="215572"/>
                  <a:pt x="2479492" y="193655"/>
                  <a:pt x="2479492" y="165423"/>
                </a:cubicBezTo>
                <a:cubicBezTo>
                  <a:pt x="2479492" y="106730"/>
                  <a:pt x="2436029" y="77383"/>
                  <a:pt x="2349104" y="77383"/>
                </a:cubicBezTo>
                <a:close/>
                <a:moveTo>
                  <a:pt x="1377554" y="77383"/>
                </a:moveTo>
                <a:cubicBezTo>
                  <a:pt x="1464479" y="77383"/>
                  <a:pt x="1507942" y="106730"/>
                  <a:pt x="1507942" y="165423"/>
                </a:cubicBezTo>
                <a:cubicBezTo>
                  <a:pt x="1507942" y="193655"/>
                  <a:pt x="1496240" y="215572"/>
                  <a:pt x="1472837" y="231174"/>
                </a:cubicBezTo>
                <a:cubicBezTo>
                  <a:pt x="1449434" y="246776"/>
                  <a:pt x="1415816" y="254577"/>
                  <a:pt x="1371981" y="254577"/>
                </a:cubicBezTo>
                <a:cubicBezTo>
                  <a:pt x="1285056" y="254577"/>
                  <a:pt x="1241594" y="224859"/>
                  <a:pt x="1241594" y="165423"/>
                </a:cubicBezTo>
                <a:cubicBezTo>
                  <a:pt x="1241594" y="136448"/>
                  <a:pt x="1253109" y="114531"/>
                  <a:pt x="1276141" y="99672"/>
                </a:cubicBezTo>
                <a:cubicBezTo>
                  <a:pt x="1299172" y="84813"/>
                  <a:pt x="1332977" y="77383"/>
                  <a:pt x="1377554" y="77383"/>
                </a:cubicBezTo>
                <a:close/>
                <a:moveTo>
                  <a:pt x="1948708" y="0"/>
                </a:moveTo>
                <a:lnTo>
                  <a:pt x="5290538" y="0"/>
                </a:lnTo>
                <a:lnTo>
                  <a:pt x="5290538" y="6858000"/>
                </a:lnTo>
                <a:lnTo>
                  <a:pt x="1948708" y="6858000"/>
                </a:lnTo>
                <a:lnTo>
                  <a:pt x="1948708" y="2233680"/>
                </a:lnTo>
                <a:lnTo>
                  <a:pt x="1955932" y="2236237"/>
                </a:lnTo>
                <a:cubicBezTo>
                  <a:pt x="1973043" y="2239905"/>
                  <a:pt x="1991721" y="2241739"/>
                  <a:pt x="2011966" y="2241739"/>
                </a:cubicBezTo>
                <a:cubicBezTo>
                  <a:pt x="2089233" y="2241739"/>
                  <a:pt x="2142726" y="2211650"/>
                  <a:pt x="2172444" y="2151471"/>
                </a:cubicBezTo>
                <a:lnTo>
                  <a:pt x="2174672" y="2151471"/>
                </a:lnTo>
                <a:cubicBezTo>
                  <a:pt x="2174672" y="2154443"/>
                  <a:pt x="2175416" y="2164473"/>
                  <a:pt x="2176901" y="2181561"/>
                </a:cubicBezTo>
                <a:cubicBezTo>
                  <a:pt x="2178387" y="2198648"/>
                  <a:pt x="2182102" y="2214250"/>
                  <a:pt x="2188046" y="2228366"/>
                </a:cubicBezTo>
                <a:lnTo>
                  <a:pt x="2444363" y="2210536"/>
                </a:lnTo>
                <a:lnTo>
                  <a:pt x="2444363" y="2094635"/>
                </a:lnTo>
                <a:cubicBezTo>
                  <a:pt x="2442134" y="2094635"/>
                  <a:pt x="2438048" y="2095007"/>
                  <a:pt x="2432104" y="2095750"/>
                </a:cubicBezTo>
                <a:cubicBezTo>
                  <a:pt x="2426161" y="2096493"/>
                  <a:pt x="2419846" y="2096864"/>
                  <a:pt x="2413159" y="2096864"/>
                </a:cubicBezTo>
                <a:cubicBezTo>
                  <a:pt x="2398300" y="2096864"/>
                  <a:pt x="2388828" y="2093521"/>
                  <a:pt x="2384741" y="2086834"/>
                </a:cubicBezTo>
                <a:cubicBezTo>
                  <a:pt x="2380655" y="2080148"/>
                  <a:pt x="2378612" y="2066403"/>
                  <a:pt x="2378612" y="2045601"/>
                </a:cubicBezTo>
                <a:lnTo>
                  <a:pt x="2378612" y="1420408"/>
                </a:lnTo>
                <a:lnTo>
                  <a:pt x="2096663" y="1442697"/>
                </a:lnTo>
                <a:lnTo>
                  <a:pt x="2096663" y="1556368"/>
                </a:lnTo>
                <a:lnTo>
                  <a:pt x="2130096" y="1556368"/>
                </a:lnTo>
                <a:cubicBezTo>
                  <a:pt x="2145698" y="1556368"/>
                  <a:pt x="2155913" y="1559154"/>
                  <a:pt x="2160742" y="1564726"/>
                </a:cubicBezTo>
                <a:cubicBezTo>
                  <a:pt x="2165571" y="1570298"/>
                  <a:pt x="2167986" y="1582743"/>
                  <a:pt x="2167986" y="1602060"/>
                </a:cubicBezTo>
                <a:lnTo>
                  <a:pt x="2167986" y="1699015"/>
                </a:lnTo>
                <a:cubicBezTo>
                  <a:pt x="2130838" y="1664839"/>
                  <a:pt x="2085890" y="1647751"/>
                  <a:pt x="2033140" y="1647751"/>
                </a:cubicBezTo>
                <a:cubicBezTo>
                  <a:pt x="2010852" y="1647751"/>
                  <a:pt x="1989678" y="1650955"/>
                  <a:pt x="1969618" y="1657363"/>
                </a:cubicBezTo>
                <a:lnTo>
                  <a:pt x="1948708" y="1667972"/>
                </a:lnTo>
                <a:lnTo>
                  <a:pt x="1948708" y="895117"/>
                </a:lnTo>
                <a:lnTo>
                  <a:pt x="2007628" y="887570"/>
                </a:lnTo>
                <a:cubicBezTo>
                  <a:pt x="2042918" y="877912"/>
                  <a:pt x="2078394" y="863053"/>
                  <a:pt x="2114055" y="842993"/>
                </a:cubicBezTo>
                <a:lnTo>
                  <a:pt x="2114055" y="690317"/>
                </a:lnTo>
                <a:cubicBezTo>
                  <a:pt x="2056848" y="718549"/>
                  <a:pt x="2002984" y="732665"/>
                  <a:pt x="1952464" y="732665"/>
                </a:cubicBezTo>
                <a:lnTo>
                  <a:pt x="1948708" y="731962"/>
                </a:lnTo>
                <a:lnTo>
                  <a:pt x="1948708" y="451657"/>
                </a:lnTo>
                <a:lnTo>
                  <a:pt x="1951349" y="452666"/>
                </a:lnTo>
                <a:cubicBezTo>
                  <a:pt x="1960265" y="462881"/>
                  <a:pt x="1964722" y="478205"/>
                  <a:pt x="1964722" y="498636"/>
                </a:cubicBezTo>
                <a:lnTo>
                  <a:pt x="1964722" y="562158"/>
                </a:lnTo>
                <a:lnTo>
                  <a:pt x="2120742" y="562158"/>
                </a:lnTo>
                <a:lnTo>
                  <a:pt x="2120742" y="352646"/>
                </a:lnTo>
                <a:cubicBezTo>
                  <a:pt x="2089538" y="337787"/>
                  <a:pt x="2056105" y="326086"/>
                  <a:pt x="2020444" y="317542"/>
                </a:cubicBezTo>
                <a:lnTo>
                  <a:pt x="1948708" y="308671"/>
                </a:lnTo>
                <a:close/>
              </a:path>
            </a:pathLst>
          </a:custGeom>
          <a:solidFill>
            <a:srgbClr val="1ED760"/>
          </a:solidFill>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endParaRPr lang="en-US"/>
          </a:p>
        </p:txBody>
      </p:sp>
      <p:sp>
        <p:nvSpPr>
          <p:cNvPr id="4" name="Rectangle: Rounded Corners 3">
            <a:extLst>
              <a:ext uri="{FF2B5EF4-FFF2-40B4-BE49-F238E27FC236}">
                <a16:creationId xmlns:a16="http://schemas.microsoft.com/office/drawing/2014/main" id="{984BAF7D-12C3-9B70-C8F5-7A7E9C1E1CF5}"/>
              </a:ext>
            </a:extLst>
          </p:cNvPr>
          <p:cNvSpPr/>
          <p:nvPr/>
        </p:nvSpPr>
        <p:spPr>
          <a:xfrm>
            <a:off x="5636733" y="2500829"/>
            <a:ext cx="2777264" cy="4199494"/>
          </a:xfrm>
          <a:prstGeom prst="roundRect">
            <a:avLst>
              <a:gd name="adj" fmla="val 691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75D249F7-E976-8F2C-F7CD-622C767F3FEE}"/>
              </a:ext>
            </a:extLst>
          </p:cNvPr>
          <p:cNvPicPr>
            <a:picLocks noChangeAspect="1"/>
          </p:cNvPicPr>
          <p:nvPr/>
        </p:nvPicPr>
        <p:blipFill>
          <a:blip r:embed="rId4"/>
          <a:stretch>
            <a:fillRect/>
          </a:stretch>
        </p:blipFill>
        <p:spPr>
          <a:xfrm>
            <a:off x="5860589" y="4180477"/>
            <a:ext cx="2339307" cy="2183627"/>
          </a:xfrm>
          <a:prstGeom prst="rect">
            <a:avLst/>
          </a:prstGeom>
        </p:spPr>
      </p:pic>
      <p:pic>
        <p:nvPicPr>
          <p:cNvPr id="13" name="Picture 12">
            <a:extLst>
              <a:ext uri="{FF2B5EF4-FFF2-40B4-BE49-F238E27FC236}">
                <a16:creationId xmlns:a16="http://schemas.microsoft.com/office/drawing/2014/main" id="{EA918C12-AC30-D1DA-A943-984C387F6D9B}"/>
              </a:ext>
            </a:extLst>
          </p:cNvPr>
          <p:cNvPicPr>
            <a:picLocks noChangeAspect="1"/>
          </p:cNvPicPr>
          <p:nvPr/>
        </p:nvPicPr>
        <p:blipFill>
          <a:blip r:embed="rId5"/>
          <a:stretch>
            <a:fillRect/>
          </a:stretch>
        </p:blipFill>
        <p:spPr>
          <a:xfrm>
            <a:off x="5855711" y="3808918"/>
            <a:ext cx="2339307" cy="371559"/>
          </a:xfrm>
          <a:prstGeom prst="rect">
            <a:avLst/>
          </a:prstGeom>
        </p:spPr>
      </p:pic>
      <p:sp>
        <p:nvSpPr>
          <p:cNvPr id="16" name="Oval 15">
            <a:extLst>
              <a:ext uri="{FF2B5EF4-FFF2-40B4-BE49-F238E27FC236}">
                <a16:creationId xmlns:a16="http://schemas.microsoft.com/office/drawing/2014/main" id="{BF632800-3841-7C55-8A66-C033E82D8746}"/>
              </a:ext>
            </a:extLst>
          </p:cNvPr>
          <p:cNvSpPr/>
          <p:nvPr/>
        </p:nvSpPr>
        <p:spPr>
          <a:xfrm>
            <a:off x="148590" y="182880"/>
            <a:ext cx="754380" cy="708660"/>
          </a:xfrm>
          <a:prstGeom prst="ellipse">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a:solidFill>
                  <a:srgbClr val="1ED760"/>
                </a:solidFill>
              </a:rPr>
              <a:t>1</a:t>
            </a:r>
          </a:p>
        </p:txBody>
      </p:sp>
      <p:sp>
        <p:nvSpPr>
          <p:cNvPr id="5" name="Oval 4">
            <a:extLst>
              <a:ext uri="{FF2B5EF4-FFF2-40B4-BE49-F238E27FC236}">
                <a16:creationId xmlns:a16="http://schemas.microsoft.com/office/drawing/2014/main" id="{6CAC3FA2-8918-0ED0-8943-F856365AFA05}"/>
              </a:ext>
            </a:extLst>
          </p:cNvPr>
          <p:cNvSpPr/>
          <p:nvPr/>
        </p:nvSpPr>
        <p:spPr>
          <a:xfrm>
            <a:off x="2801907" y="1247277"/>
            <a:ext cx="754380" cy="708660"/>
          </a:xfrm>
          <a:prstGeom prst="ellipse">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a:solidFill>
                  <a:srgbClr val="1ED760"/>
                </a:solidFill>
              </a:rPr>
              <a:t>2</a:t>
            </a:r>
          </a:p>
        </p:txBody>
      </p:sp>
      <p:sp>
        <p:nvSpPr>
          <p:cNvPr id="7" name="Oval 6">
            <a:extLst>
              <a:ext uri="{FF2B5EF4-FFF2-40B4-BE49-F238E27FC236}">
                <a16:creationId xmlns:a16="http://schemas.microsoft.com/office/drawing/2014/main" id="{74126471-71F7-42C3-E0DE-E7F6AEA32997}"/>
              </a:ext>
            </a:extLst>
          </p:cNvPr>
          <p:cNvSpPr/>
          <p:nvPr/>
        </p:nvSpPr>
        <p:spPr>
          <a:xfrm>
            <a:off x="5400252" y="2287399"/>
            <a:ext cx="754380" cy="708660"/>
          </a:xfrm>
          <a:prstGeom prst="ellipse">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a:solidFill>
                  <a:srgbClr val="1ED760"/>
                </a:solidFill>
              </a:rPr>
              <a:t>3</a:t>
            </a:r>
          </a:p>
        </p:txBody>
      </p:sp>
      <p:sp>
        <p:nvSpPr>
          <p:cNvPr id="8" name="TextBox 7">
            <a:extLst>
              <a:ext uri="{FF2B5EF4-FFF2-40B4-BE49-F238E27FC236}">
                <a16:creationId xmlns:a16="http://schemas.microsoft.com/office/drawing/2014/main" id="{3E38A879-D6BD-CC56-ABA9-504C2B0904B5}"/>
              </a:ext>
            </a:extLst>
          </p:cNvPr>
          <p:cNvSpPr txBox="1"/>
          <p:nvPr/>
        </p:nvSpPr>
        <p:spPr>
          <a:xfrm>
            <a:off x="886917" y="385660"/>
            <a:ext cx="1898937" cy="523220"/>
          </a:xfrm>
          <a:prstGeom prst="rect">
            <a:avLst/>
          </a:prstGeom>
          <a:noFill/>
        </p:spPr>
        <p:txBody>
          <a:bodyPr wrap="square" rtlCol="0">
            <a:spAutoFit/>
          </a:bodyPr>
          <a:lstStyle/>
          <a:p>
            <a:r>
              <a:rPr lang="en-US" sz="2800" b="1">
                <a:solidFill>
                  <a:srgbClr val="191414"/>
                </a:solidFill>
                <a:latin typeface="Abadi" panose="020B0604020104020204" pitchFamily="34" charset="0"/>
              </a:rPr>
              <a:t>Freemium </a:t>
            </a:r>
          </a:p>
        </p:txBody>
      </p:sp>
      <p:sp>
        <p:nvSpPr>
          <p:cNvPr id="10" name="TextBox 9">
            <a:extLst>
              <a:ext uri="{FF2B5EF4-FFF2-40B4-BE49-F238E27FC236}">
                <a16:creationId xmlns:a16="http://schemas.microsoft.com/office/drawing/2014/main" id="{D2B879AA-F8D2-304E-9343-80E01A21C49A}"/>
              </a:ext>
            </a:extLst>
          </p:cNvPr>
          <p:cNvSpPr txBox="1"/>
          <p:nvPr/>
        </p:nvSpPr>
        <p:spPr>
          <a:xfrm>
            <a:off x="3606389" y="1569360"/>
            <a:ext cx="2063389" cy="523220"/>
          </a:xfrm>
          <a:prstGeom prst="rect">
            <a:avLst/>
          </a:prstGeom>
          <a:noFill/>
        </p:spPr>
        <p:txBody>
          <a:bodyPr wrap="square" rtlCol="0">
            <a:spAutoFit/>
          </a:bodyPr>
          <a:lstStyle/>
          <a:p>
            <a:r>
              <a:rPr lang="en-US" sz="2800" b="1">
                <a:solidFill>
                  <a:srgbClr val="191414"/>
                </a:solidFill>
                <a:latin typeface="Abadi" panose="020B0604020104020204" pitchFamily="34" charset="0"/>
              </a:rPr>
              <a:t>Premium</a:t>
            </a:r>
          </a:p>
        </p:txBody>
      </p:sp>
      <p:sp>
        <p:nvSpPr>
          <p:cNvPr id="12" name="TextBox 11">
            <a:extLst>
              <a:ext uri="{FF2B5EF4-FFF2-40B4-BE49-F238E27FC236}">
                <a16:creationId xmlns:a16="http://schemas.microsoft.com/office/drawing/2014/main" id="{C20845A3-4A5D-0A96-D4CA-30B16E28E99B}"/>
              </a:ext>
            </a:extLst>
          </p:cNvPr>
          <p:cNvSpPr txBox="1"/>
          <p:nvPr/>
        </p:nvSpPr>
        <p:spPr>
          <a:xfrm>
            <a:off x="5924225" y="2925155"/>
            <a:ext cx="2489772" cy="830997"/>
          </a:xfrm>
          <a:prstGeom prst="rect">
            <a:avLst/>
          </a:prstGeom>
          <a:noFill/>
        </p:spPr>
        <p:txBody>
          <a:bodyPr wrap="square" rtlCol="0">
            <a:spAutoFit/>
          </a:bodyPr>
          <a:lstStyle/>
          <a:p>
            <a:r>
              <a:rPr lang="en-US" sz="2400" b="1">
                <a:solidFill>
                  <a:srgbClr val="191414"/>
                </a:solidFill>
                <a:latin typeface="Abadi" panose="020B0604020104020204" pitchFamily="34" charset="0"/>
              </a:rPr>
              <a:t>Localized Pricing Optimization</a:t>
            </a:r>
          </a:p>
        </p:txBody>
      </p:sp>
      <p:sp>
        <p:nvSpPr>
          <p:cNvPr id="14" name="TextBox 13">
            <a:extLst>
              <a:ext uri="{FF2B5EF4-FFF2-40B4-BE49-F238E27FC236}">
                <a16:creationId xmlns:a16="http://schemas.microsoft.com/office/drawing/2014/main" id="{A5489ABB-9375-98C1-6DE4-278850EEEBD1}"/>
              </a:ext>
            </a:extLst>
          </p:cNvPr>
          <p:cNvSpPr txBox="1"/>
          <p:nvPr/>
        </p:nvSpPr>
        <p:spPr>
          <a:xfrm>
            <a:off x="8914473" y="3143203"/>
            <a:ext cx="3156244" cy="2230739"/>
          </a:xfrm>
          <a:prstGeom prst="rect">
            <a:avLst/>
          </a:prstGeom>
          <a:noFill/>
        </p:spPr>
        <p:txBody>
          <a:bodyPr wrap="square" rtlCol="0">
            <a:spAutoFit/>
          </a:bodyPr>
          <a:lstStyle/>
          <a:p>
            <a:pPr>
              <a:lnSpc>
                <a:spcPct val="200000"/>
              </a:lnSpc>
            </a:pPr>
            <a:r>
              <a:rPr lang="en-US" b="1"/>
              <a:t>Case Statement: How can we help Spotify increase and maintain their growth in growth in market share</a:t>
            </a:r>
          </a:p>
        </p:txBody>
      </p:sp>
      <p:pic>
        <p:nvPicPr>
          <p:cNvPr id="20" name="Picture 19" descr="A black background with a black square&#10;&#10;Description automatically generated with medium confidence">
            <a:extLst>
              <a:ext uri="{FF2B5EF4-FFF2-40B4-BE49-F238E27FC236}">
                <a16:creationId xmlns:a16="http://schemas.microsoft.com/office/drawing/2014/main" id="{A22007A5-4861-B8CC-F16A-2BE953B429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52546" y="5921931"/>
            <a:ext cx="782764" cy="782764"/>
          </a:xfrm>
          <a:prstGeom prst="rect">
            <a:avLst/>
          </a:prstGeom>
        </p:spPr>
      </p:pic>
    </p:spTree>
    <p:extLst>
      <p:ext uri="{BB962C8B-B14F-4D97-AF65-F5344CB8AC3E}">
        <p14:creationId xmlns:p14="http://schemas.microsoft.com/office/powerpoint/2010/main" val="4136008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B277B-F453-9640-AFEA-2DE235EA793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CB15735-16D1-A178-C454-0F9166A7FE69}"/>
              </a:ext>
            </a:extLst>
          </p:cNvPr>
          <p:cNvSpPr/>
          <p:nvPr/>
        </p:nvSpPr>
        <p:spPr>
          <a:xfrm>
            <a:off x="7873340" y="0"/>
            <a:ext cx="4318660" cy="6858000"/>
          </a:xfrm>
          <a:prstGeom prst="rect">
            <a:avLst/>
          </a:prstGeom>
          <a:solidFill>
            <a:srgbClr val="1ED7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Arrow: Bent-Up 3">
            <a:extLst>
              <a:ext uri="{FF2B5EF4-FFF2-40B4-BE49-F238E27FC236}">
                <a16:creationId xmlns:a16="http://schemas.microsoft.com/office/drawing/2014/main" id="{E7CADF98-BE8D-6AE3-922E-584C930F98E8}"/>
              </a:ext>
            </a:extLst>
          </p:cNvPr>
          <p:cNvSpPr/>
          <p:nvPr/>
        </p:nvSpPr>
        <p:spPr>
          <a:xfrm rot="9192715" flipH="1">
            <a:off x="3222142" y="1370811"/>
            <a:ext cx="819769" cy="690954"/>
          </a:xfrm>
          <a:prstGeom prst="bentUpArrow">
            <a:avLst>
              <a:gd name="adj1" fmla="val 18093"/>
              <a:gd name="adj2" fmla="val 25000"/>
              <a:gd name="adj3" fmla="val 38456"/>
            </a:avLst>
          </a:prstGeom>
          <a:solidFill>
            <a:srgbClr val="1ED7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BAE0017D-A315-60C9-DB4E-A2B025C5062C}"/>
              </a:ext>
            </a:extLst>
          </p:cNvPr>
          <p:cNvSpPr/>
          <p:nvPr/>
        </p:nvSpPr>
        <p:spPr>
          <a:xfrm>
            <a:off x="429615" y="981580"/>
            <a:ext cx="2777264" cy="4317363"/>
          </a:xfrm>
          <a:prstGeom prst="roundRect">
            <a:avLst>
              <a:gd name="adj" fmla="val 6914"/>
            </a:avLst>
          </a:prstGeom>
          <a:ln>
            <a:solidFill>
              <a:srgbClr val="1ED76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3E35FB87-9ADA-C81F-7C47-D1522FFCD278}"/>
              </a:ext>
            </a:extLst>
          </p:cNvPr>
          <p:cNvSpPr/>
          <p:nvPr/>
        </p:nvSpPr>
        <p:spPr>
          <a:xfrm>
            <a:off x="3961932" y="2063922"/>
            <a:ext cx="2777264" cy="4317363"/>
          </a:xfrm>
          <a:prstGeom prst="roundRect">
            <a:avLst>
              <a:gd name="adj" fmla="val 6914"/>
            </a:avLst>
          </a:prstGeom>
          <a:ln>
            <a:solidFill>
              <a:srgbClr val="1ED76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BE5948C1-8FDB-2B10-8019-885DD773D44F}"/>
              </a:ext>
            </a:extLst>
          </p:cNvPr>
          <p:cNvPicPr>
            <a:picLocks noChangeAspect="1"/>
          </p:cNvPicPr>
          <p:nvPr/>
        </p:nvPicPr>
        <p:blipFill rotWithShape="1">
          <a:blip r:embed="rId2"/>
          <a:srcRect l="49771"/>
          <a:stretch/>
        </p:blipFill>
        <p:spPr>
          <a:xfrm>
            <a:off x="4102641" y="2848652"/>
            <a:ext cx="2478789" cy="3076398"/>
          </a:xfrm>
          <a:prstGeom prst="rect">
            <a:avLst/>
          </a:prstGeom>
        </p:spPr>
      </p:pic>
      <p:sp>
        <p:nvSpPr>
          <p:cNvPr id="8" name="Oval 7">
            <a:extLst>
              <a:ext uri="{FF2B5EF4-FFF2-40B4-BE49-F238E27FC236}">
                <a16:creationId xmlns:a16="http://schemas.microsoft.com/office/drawing/2014/main" id="{3AD99087-9A79-0826-8065-62865797842B}"/>
              </a:ext>
            </a:extLst>
          </p:cNvPr>
          <p:cNvSpPr/>
          <p:nvPr/>
        </p:nvSpPr>
        <p:spPr>
          <a:xfrm>
            <a:off x="329706" y="822939"/>
            <a:ext cx="754380" cy="708660"/>
          </a:xfrm>
          <a:prstGeom prst="ellipse">
            <a:avLst/>
          </a:prstGeom>
          <a:solidFill>
            <a:schemeClr val="bg1"/>
          </a:solidFill>
          <a:ln w="28575">
            <a:solidFill>
              <a:schemeClr val="bg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solidFill>
                  <a:schemeClr val="bg2">
                    <a:lumMod val="25000"/>
                  </a:schemeClr>
                </a:solidFill>
                <a:latin typeface="Arial Nova Cond" panose="020B0506020202020204" pitchFamily="34" charset="0"/>
              </a:rPr>
              <a:t>Old</a:t>
            </a:r>
          </a:p>
        </p:txBody>
      </p:sp>
      <p:sp>
        <p:nvSpPr>
          <p:cNvPr id="9" name="TextBox 8">
            <a:extLst>
              <a:ext uri="{FF2B5EF4-FFF2-40B4-BE49-F238E27FC236}">
                <a16:creationId xmlns:a16="http://schemas.microsoft.com/office/drawing/2014/main" id="{D1F0B206-7005-18CE-E699-B737A89F4794}"/>
              </a:ext>
            </a:extLst>
          </p:cNvPr>
          <p:cNvSpPr txBox="1"/>
          <p:nvPr/>
        </p:nvSpPr>
        <p:spPr>
          <a:xfrm>
            <a:off x="1068033" y="1025719"/>
            <a:ext cx="2138845" cy="523220"/>
          </a:xfrm>
          <a:prstGeom prst="rect">
            <a:avLst/>
          </a:prstGeom>
          <a:noFill/>
        </p:spPr>
        <p:txBody>
          <a:bodyPr wrap="square" rtlCol="0">
            <a:spAutoFit/>
          </a:bodyPr>
          <a:lstStyle/>
          <a:p>
            <a:r>
              <a:rPr lang="en-US" sz="2800" b="1">
                <a:solidFill>
                  <a:srgbClr val="191414"/>
                </a:solidFill>
                <a:latin typeface="Abadi" panose="020B0604020104020204" pitchFamily="34" charset="0"/>
              </a:rPr>
              <a:t>Premium </a:t>
            </a:r>
          </a:p>
        </p:txBody>
      </p:sp>
      <p:sp>
        <p:nvSpPr>
          <p:cNvPr id="10" name="TextBox 9">
            <a:extLst>
              <a:ext uri="{FF2B5EF4-FFF2-40B4-BE49-F238E27FC236}">
                <a16:creationId xmlns:a16="http://schemas.microsoft.com/office/drawing/2014/main" id="{0D89BBDC-BECD-264A-8434-66CF69DCB358}"/>
              </a:ext>
            </a:extLst>
          </p:cNvPr>
          <p:cNvSpPr txBox="1"/>
          <p:nvPr/>
        </p:nvSpPr>
        <p:spPr>
          <a:xfrm>
            <a:off x="4625705" y="2209419"/>
            <a:ext cx="2063389" cy="523220"/>
          </a:xfrm>
          <a:prstGeom prst="rect">
            <a:avLst/>
          </a:prstGeom>
          <a:noFill/>
        </p:spPr>
        <p:txBody>
          <a:bodyPr wrap="square" rtlCol="0">
            <a:spAutoFit/>
          </a:bodyPr>
          <a:lstStyle/>
          <a:p>
            <a:r>
              <a:rPr lang="en-US" sz="2800" b="1">
                <a:solidFill>
                  <a:srgbClr val="191414"/>
                </a:solidFill>
                <a:latin typeface="Abadi" panose="020B0604020104020204" pitchFamily="34" charset="0"/>
              </a:rPr>
              <a:t>Premium</a:t>
            </a:r>
          </a:p>
        </p:txBody>
      </p:sp>
      <p:pic>
        <p:nvPicPr>
          <p:cNvPr id="11" name="Picture 10">
            <a:extLst>
              <a:ext uri="{FF2B5EF4-FFF2-40B4-BE49-F238E27FC236}">
                <a16:creationId xmlns:a16="http://schemas.microsoft.com/office/drawing/2014/main" id="{B4099701-5630-229D-8C8C-EF692D9DD76B}"/>
              </a:ext>
            </a:extLst>
          </p:cNvPr>
          <p:cNvPicPr>
            <a:picLocks noChangeAspect="1"/>
          </p:cNvPicPr>
          <p:nvPr/>
        </p:nvPicPr>
        <p:blipFill rotWithShape="1">
          <a:blip r:embed="rId2"/>
          <a:srcRect l="49771"/>
          <a:stretch/>
        </p:blipFill>
        <p:spPr>
          <a:xfrm>
            <a:off x="608376" y="1692208"/>
            <a:ext cx="2478789" cy="3076398"/>
          </a:xfrm>
          <a:prstGeom prst="rect">
            <a:avLst/>
          </a:prstGeom>
        </p:spPr>
      </p:pic>
      <p:sp>
        <p:nvSpPr>
          <p:cNvPr id="12" name="Oval 11">
            <a:extLst>
              <a:ext uri="{FF2B5EF4-FFF2-40B4-BE49-F238E27FC236}">
                <a16:creationId xmlns:a16="http://schemas.microsoft.com/office/drawing/2014/main" id="{A34A96DC-302C-FDDD-1AA3-3D40F6E106EC}"/>
              </a:ext>
            </a:extLst>
          </p:cNvPr>
          <p:cNvSpPr/>
          <p:nvPr/>
        </p:nvSpPr>
        <p:spPr>
          <a:xfrm>
            <a:off x="3821223" y="1900035"/>
            <a:ext cx="804482" cy="731245"/>
          </a:xfrm>
          <a:prstGeom prst="ellipse">
            <a:avLst/>
          </a:prstGeom>
          <a:solidFill>
            <a:schemeClr val="bg1"/>
          </a:solidFill>
          <a:ln w="28575">
            <a:solidFill>
              <a:schemeClr val="bg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a:solidFill>
                  <a:schemeClr val="bg2">
                    <a:lumMod val="25000"/>
                  </a:schemeClr>
                </a:solidFill>
                <a:latin typeface="Arial Nova Cond" panose="020B0506020202020204" pitchFamily="34" charset="0"/>
              </a:rPr>
              <a:t>New</a:t>
            </a:r>
          </a:p>
        </p:txBody>
      </p:sp>
      <p:sp>
        <p:nvSpPr>
          <p:cNvPr id="13" name="TextBox 12">
            <a:extLst>
              <a:ext uri="{FF2B5EF4-FFF2-40B4-BE49-F238E27FC236}">
                <a16:creationId xmlns:a16="http://schemas.microsoft.com/office/drawing/2014/main" id="{6B0D170D-ADFD-B08A-C189-9737E26F5337}"/>
              </a:ext>
            </a:extLst>
          </p:cNvPr>
          <p:cNvSpPr txBox="1"/>
          <p:nvPr/>
        </p:nvSpPr>
        <p:spPr>
          <a:xfrm>
            <a:off x="4285215" y="3244627"/>
            <a:ext cx="1320583" cy="307777"/>
          </a:xfrm>
          <a:prstGeom prst="rect">
            <a:avLst/>
          </a:prstGeom>
          <a:solidFill>
            <a:schemeClr val="bg1"/>
          </a:solidFill>
          <a:ln>
            <a:noFill/>
          </a:ln>
        </p:spPr>
        <p:txBody>
          <a:bodyPr wrap="square" rtlCol="0">
            <a:spAutoFit/>
          </a:bodyPr>
          <a:lstStyle/>
          <a:p>
            <a:r>
              <a:rPr lang="en-IN" sz="1400" b="1">
                <a:solidFill>
                  <a:schemeClr val="tx1">
                    <a:lumMod val="85000"/>
                    <a:lumOff val="15000"/>
                  </a:schemeClr>
                </a:solidFill>
                <a:latin typeface="Arial Black" panose="020B0A04020102020204" pitchFamily="34" charset="0"/>
                <a:cs typeface="Aparajita" panose="020B0502040204020203" pitchFamily="18" charset="0"/>
              </a:rPr>
              <a:t>$10.99 </a:t>
            </a:r>
            <a:r>
              <a:rPr lang="en-IN" sz="700">
                <a:solidFill>
                  <a:schemeClr val="tx1">
                    <a:lumMod val="85000"/>
                    <a:lumOff val="15000"/>
                  </a:schemeClr>
                </a:solidFill>
                <a:latin typeface="Arial Black" panose="020B0A04020102020204" pitchFamily="34" charset="0"/>
                <a:cs typeface="Aparajita" panose="020B0502040204020203" pitchFamily="18" charset="0"/>
              </a:rPr>
              <a:t>/ </a:t>
            </a:r>
            <a:r>
              <a:rPr lang="en-IN" sz="700">
                <a:solidFill>
                  <a:schemeClr val="tx1">
                    <a:lumMod val="85000"/>
                    <a:lumOff val="15000"/>
                  </a:schemeClr>
                </a:solidFill>
                <a:latin typeface="Arial" panose="020B0604020202020204" pitchFamily="34" charset="0"/>
                <a:cs typeface="Arial" panose="020B0604020202020204" pitchFamily="34" charset="0"/>
              </a:rPr>
              <a:t>month</a:t>
            </a:r>
            <a:endParaRPr lang="en-IN" sz="1400">
              <a:solidFill>
                <a:schemeClr val="tx1">
                  <a:lumMod val="85000"/>
                  <a:lumOff val="15000"/>
                </a:schemeClr>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870C8853-4AA7-8F4C-DF2D-408E4F758D55}"/>
              </a:ext>
            </a:extLst>
          </p:cNvPr>
          <p:cNvSpPr txBox="1"/>
          <p:nvPr/>
        </p:nvSpPr>
        <p:spPr>
          <a:xfrm>
            <a:off x="8369136" y="2525486"/>
            <a:ext cx="3114303" cy="2554545"/>
          </a:xfrm>
          <a:prstGeom prst="rect">
            <a:avLst/>
          </a:prstGeom>
          <a:noFill/>
        </p:spPr>
        <p:txBody>
          <a:bodyPr wrap="square">
            <a:spAutoFit/>
          </a:bodyPr>
          <a:lstStyle/>
          <a:p>
            <a:r>
              <a:rPr lang="en-US" sz="3200" b="1">
                <a:solidFill>
                  <a:schemeClr val="bg2">
                    <a:lumMod val="25000"/>
                  </a:schemeClr>
                </a:solidFill>
                <a:latin typeface="Garamond" panose="02020404030301010803" pitchFamily="18" charset="0"/>
              </a:rPr>
              <a:t>How can Spotify not only boost but sustain its market dominance?</a:t>
            </a:r>
            <a:endParaRPr lang="en-IN" sz="3200">
              <a:solidFill>
                <a:schemeClr val="bg2">
                  <a:lumMod val="25000"/>
                </a:schemeClr>
              </a:solidFill>
              <a:latin typeface="Garamond" panose="02020404030301010803" pitchFamily="18" charset="0"/>
            </a:endParaRPr>
          </a:p>
        </p:txBody>
      </p:sp>
      <p:sp>
        <p:nvSpPr>
          <p:cNvPr id="3" name="TextBox 2">
            <a:extLst>
              <a:ext uri="{FF2B5EF4-FFF2-40B4-BE49-F238E27FC236}">
                <a16:creationId xmlns:a16="http://schemas.microsoft.com/office/drawing/2014/main" id="{7AE769A4-0DB2-BD16-E6F5-71C8C73888D3}"/>
              </a:ext>
            </a:extLst>
          </p:cNvPr>
          <p:cNvSpPr txBox="1"/>
          <p:nvPr/>
        </p:nvSpPr>
        <p:spPr>
          <a:xfrm>
            <a:off x="5233219" y="339514"/>
            <a:ext cx="5877641" cy="923330"/>
          </a:xfrm>
          <a:prstGeom prst="rect">
            <a:avLst/>
          </a:prstGeom>
          <a:noFill/>
        </p:spPr>
        <p:txBody>
          <a:bodyPr wrap="square" rtlCol="0">
            <a:spAutoFit/>
          </a:bodyPr>
          <a:lstStyle/>
          <a:p>
            <a:r>
              <a:rPr lang="en-IN" sz="5400" b="1">
                <a:solidFill>
                  <a:srgbClr val="1ED760"/>
                </a:solidFill>
                <a:latin typeface="Garamond" panose="02020404030301010803" pitchFamily="18" charset="0"/>
              </a:rPr>
              <a:t>Problem</a:t>
            </a:r>
            <a:r>
              <a:rPr lang="en-IN" sz="5400" b="1">
                <a:solidFill>
                  <a:schemeClr val="bg1"/>
                </a:solidFill>
                <a:latin typeface="Garamond" panose="02020404030301010803" pitchFamily="18" charset="0"/>
              </a:rPr>
              <a:t> </a:t>
            </a:r>
            <a:r>
              <a:rPr lang="en-IN" sz="5400" b="1">
                <a:latin typeface="Garamond" panose="02020404030301010803" pitchFamily="18" charset="0"/>
              </a:rPr>
              <a:t>Statement</a:t>
            </a:r>
          </a:p>
        </p:txBody>
      </p:sp>
    </p:spTree>
    <p:extLst>
      <p:ext uri="{BB962C8B-B14F-4D97-AF65-F5344CB8AC3E}">
        <p14:creationId xmlns:p14="http://schemas.microsoft.com/office/powerpoint/2010/main" val="1855691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CAECE-5305-ED46-76D0-9FAE66EE708E}"/>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4D84A872-C11D-32C5-A9BC-B0432B7AD219}"/>
              </a:ext>
            </a:extLst>
          </p:cNvPr>
          <p:cNvSpPr/>
          <p:nvPr/>
        </p:nvSpPr>
        <p:spPr>
          <a:xfrm>
            <a:off x="165253" y="169463"/>
            <a:ext cx="11843134" cy="6519074"/>
          </a:xfrm>
          <a:prstGeom prst="rect">
            <a:avLst/>
          </a:prstGeom>
          <a:solidFill>
            <a:srgbClr val="1ED76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Content Placeholder 7" descr="A black background with a black square&#10;&#10;Description automatically generated with medium confidence">
            <a:extLst>
              <a:ext uri="{FF2B5EF4-FFF2-40B4-BE49-F238E27FC236}">
                <a16:creationId xmlns:a16="http://schemas.microsoft.com/office/drawing/2014/main" id="{DAD96F12-860F-A48B-EEFD-EE62CECAE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9000" y="5938092"/>
            <a:ext cx="750445" cy="750445"/>
          </a:xfrm>
          <a:prstGeom prst="rect">
            <a:avLst/>
          </a:prstGeom>
        </p:spPr>
      </p:pic>
      <p:sp>
        <p:nvSpPr>
          <p:cNvPr id="5" name="Title 1">
            <a:extLst>
              <a:ext uri="{FF2B5EF4-FFF2-40B4-BE49-F238E27FC236}">
                <a16:creationId xmlns:a16="http://schemas.microsoft.com/office/drawing/2014/main" id="{6FFD55A2-CC29-1BF6-B5E2-2170C7F38463}"/>
              </a:ext>
            </a:extLst>
          </p:cNvPr>
          <p:cNvSpPr txBox="1">
            <a:spLocks/>
          </p:cNvSpPr>
          <p:nvPr/>
        </p:nvSpPr>
        <p:spPr>
          <a:xfrm>
            <a:off x="838200" y="1227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a:solidFill>
                  <a:schemeClr val="accent6">
                    <a:lumMod val="20000"/>
                    <a:lumOff val="80000"/>
                  </a:schemeClr>
                </a:solidFill>
                <a:latin typeface="Garamond" panose="02020404030301010803" pitchFamily="18" charset="0"/>
              </a:rPr>
              <a:t>Pricing </a:t>
            </a:r>
          </a:p>
        </p:txBody>
      </p:sp>
      <p:graphicFrame>
        <p:nvGraphicFramePr>
          <p:cNvPr id="16" name="Content Placeholder 4">
            <a:extLst>
              <a:ext uri="{FF2B5EF4-FFF2-40B4-BE49-F238E27FC236}">
                <a16:creationId xmlns:a16="http://schemas.microsoft.com/office/drawing/2014/main" id="{EF1FF9B5-24FE-2BF7-D1DF-BC28CDE1E4E9}"/>
              </a:ext>
            </a:extLst>
          </p:cNvPr>
          <p:cNvGraphicFramePr>
            <a:graphicFrameLocks noGrp="1"/>
          </p:cNvGraphicFramePr>
          <p:nvPr>
            <p:ph idx="1"/>
            <p:extLst>
              <p:ext uri="{D42A27DB-BD31-4B8C-83A1-F6EECF244321}">
                <p14:modId xmlns:p14="http://schemas.microsoft.com/office/powerpoint/2010/main" val="4143482657"/>
              </p:ext>
            </p:extLst>
          </p:nvPr>
        </p:nvGraphicFramePr>
        <p:xfrm>
          <a:off x="1010436" y="1522754"/>
          <a:ext cx="9981312" cy="3759433"/>
        </p:xfrm>
        <a:graphic>
          <a:graphicData uri="http://schemas.openxmlformats.org/drawingml/2006/table">
            <a:tbl>
              <a:tblPr/>
              <a:tblGrid>
                <a:gridCol w="1663552">
                  <a:extLst>
                    <a:ext uri="{9D8B030D-6E8A-4147-A177-3AD203B41FA5}">
                      <a16:colId xmlns:a16="http://schemas.microsoft.com/office/drawing/2014/main" val="3919344487"/>
                    </a:ext>
                  </a:extLst>
                </a:gridCol>
                <a:gridCol w="1663552">
                  <a:extLst>
                    <a:ext uri="{9D8B030D-6E8A-4147-A177-3AD203B41FA5}">
                      <a16:colId xmlns:a16="http://schemas.microsoft.com/office/drawing/2014/main" val="4074366233"/>
                    </a:ext>
                  </a:extLst>
                </a:gridCol>
                <a:gridCol w="1663552">
                  <a:extLst>
                    <a:ext uri="{9D8B030D-6E8A-4147-A177-3AD203B41FA5}">
                      <a16:colId xmlns:a16="http://schemas.microsoft.com/office/drawing/2014/main" val="2967666652"/>
                    </a:ext>
                  </a:extLst>
                </a:gridCol>
                <a:gridCol w="1663552">
                  <a:extLst>
                    <a:ext uri="{9D8B030D-6E8A-4147-A177-3AD203B41FA5}">
                      <a16:colId xmlns:a16="http://schemas.microsoft.com/office/drawing/2014/main" val="330739478"/>
                    </a:ext>
                  </a:extLst>
                </a:gridCol>
                <a:gridCol w="1663552">
                  <a:extLst>
                    <a:ext uri="{9D8B030D-6E8A-4147-A177-3AD203B41FA5}">
                      <a16:colId xmlns:a16="http://schemas.microsoft.com/office/drawing/2014/main" val="3748702019"/>
                    </a:ext>
                  </a:extLst>
                </a:gridCol>
                <a:gridCol w="1663552">
                  <a:extLst>
                    <a:ext uri="{9D8B030D-6E8A-4147-A177-3AD203B41FA5}">
                      <a16:colId xmlns:a16="http://schemas.microsoft.com/office/drawing/2014/main" val="2823057591"/>
                    </a:ext>
                  </a:extLst>
                </a:gridCol>
              </a:tblGrid>
              <a:tr h="1139836">
                <a:tc>
                  <a:txBody>
                    <a:bodyPr/>
                    <a:lstStyle/>
                    <a:p>
                      <a:pPr algn="ctr" fontAlgn="ctr"/>
                      <a:r>
                        <a:rPr lang="en-IN" sz="1600" b="1" i="0" u="none" strike="noStrike">
                          <a:solidFill>
                            <a:srgbClr val="E2F0D9"/>
                          </a:solidFill>
                          <a:effectLst/>
                          <a:latin typeface="Garamond" panose="02020404030301010803" pitchFamily="18" charset="0"/>
                        </a:rPr>
                        <a:t> </a:t>
                      </a:r>
                    </a:p>
                  </a:txBody>
                  <a:tcPr marL="6350" marR="6350" marT="6350" marB="0" anchor="b">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tc>
                  <a:txBody>
                    <a:bodyPr/>
                    <a:lstStyle/>
                    <a:p>
                      <a:pPr algn="ctr" rtl="0" fontAlgn="ctr"/>
                      <a:endParaRPr lang="en-IN" sz="1600" b="1" i="0" u="none" strike="noStrike">
                        <a:solidFill>
                          <a:schemeClr val="bg1"/>
                        </a:solidFill>
                        <a:effectLst/>
                        <a:latin typeface="Garamond" panose="02020404030301010803" pitchFamily="18" charset="0"/>
                      </a:endParaRPr>
                    </a:p>
                    <a:p>
                      <a:pPr algn="ctr" rtl="0" fontAlgn="ctr"/>
                      <a:endParaRPr lang="en-IN" sz="1600" b="1" i="0" u="none" strike="noStrike">
                        <a:solidFill>
                          <a:schemeClr val="bg1"/>
                        </a:solidFill>
                        <a:effectLst/>
                        <a:latin typeface="Garamond" panose="02020404030301010803" pitchFamily="18" charset="0"/>
                      </a:endParaRPr>
                    </a:p>
                    <a:p>
                      <a:pPr algn="ctr" rtl="0" fontAlgn="ctr"/>
                      <a:endParaRPr lang="en-IN" sz="1600" b="1" i="0" u="none" strike="noStrike">
                        <a:solidFill>
                          <a:schemeClr val="bg1"/>
                        </a:solidFill>
                        <a:effectLst/>
                        <a:latin typeface="Garamond" panose="02020404030301010803" pitchFamily="18" charset="0"/>
                      </a:endParaRPr>
                    </a:p>
                    <a:p>
                      <a:pPr algn="ctr" rtl="0" fontAlgn="ctr"/>
                      <a:endParaRPr lang="en-IN" sz="1600" b="1" i="0" u="none" strike="noStrike">
                        <a:solidFill>
                          <a:schemeClr val="bg1"/>
                        </a:solidFill>
                        <a:effectLst/>
                        <a:latin typeface="Garamond" panose="02020404030301010803" pitchFamily="18" charset="0"/>
                      </a:endParaRPr>
                    </a:p>
                    <a:p>
                      <a:pPr algn="ctr" rtl="0" fontAlgn="ctr"/>
                      <a:r>
                        <a:rPr lang="en-IN" sz="1600" b="1" i="0" u="none" strike="noStrike">
                          <a:solidFill>
                            <a:schemeClr val="bg1"/>
                          </a:solidFill>
                          <a:effectLst/>
                          <a:latin typeface="Garamond" panose="02020404030301010803" pitchFamily="18" charset="0"/>
                        </a:rPr>
                        <a:t>Spotify</a:t>
                      </a:r>
                    </a:p>
                  </a:txBody>
                  <a:tcPr marL="6350" marR="6350" marT="6350" marB="0" anchor="b">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tc>
                  <a:txBody>
                    <a:bodyPr/>
                    <a:lstStyle/>
                    <a:p>
                      <a:pPr algn="ctr" rtl="0" fontAlgn="ctr"/>
                      <a:r>
                        <a:rPr lang="en-IN" sz="1600" b="1" i="0" u="none" strike="noStrike">
                          <a:solidFill>
                            <a:srgbClr val="E2F0D9"/>
                          </a:solidFill>
                          <a:effectLst/>
                          <a:latin typeface="Garamond" panose="02020404030301010803" pitchFamily="18" charset="0"/>
                        </a:rPr>
                        <a:t>Apple Music</a:t>
                      </a:r>
                    </a:p>
                  </a:txBody>
                  <a:tcPr marL="6350" marR="6350" marT="6350" marB="0" anchor="b">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tc>
                  <a:txBody>
                    <a:bodyPr/>
                    <a:lstStyle/>
                    <a:p>
                      <a:pPr algn="ctr" rtl="0" fontAlgn="ctr"/>
                      <a:r>
                        <a:rPr lang="en-IN" sz="1600" b="1" i="0" u="none" strike="noStrike">
                          <a:solidFill>
                            <a:srgbClr val="E2F0D9"/>
                          </a:solidFill>
                          <a:effectLst/>
                          <a:latin typeface="Garamond" panose="02020404030301010803" pitchFamily="18" charset="0"/>
                        </a:rPr>
                        <a:t>Qobuz</a:t>
                      </a:r>
                    </a:p>
                  </a:txBody>
                  <a:tcPr marL="6350" marR="6350" marT="6350" marB="0" anchor="b">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Amazon Music Unlimited</a:t>
                      </a:r>
                    </a:p>
                  </a:txBody>
                  <a:tcPr marL="6350" marR="6350" marT="6350" marB="0" anchor="b">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tc>
                  <a:txBody>
                    <a:bodyPr/>
                    <a:lstStyle/>
                    <a:p>
                      <a:pPr algn="ctr" rtl="0" fontAlgn="ctr"/>
                      <a:r>
                        <a:rPr lang="en-IN" sz="1600" b="1" i="0" u="none" strike="noStrike">
                          <a:solidFill>
                            <a:srgbClr val="E2F0D9"/>
                          </a:solidFill>
                          <a:effectLst/>
                          <a:latin typeface="Garamond" panose="02020404030301010803" pitchFamily="18" charset="0"/>
                        </a:rPr>
                        <a:t>YouTube Music</a:t>
                      </a:r>
                    </a:p>
                  </a:txBody>
                  <a:tcPr marL="6350" marR="6350" marT="6350" marB="0" anchor="b">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extLst>
                  <a:ext uri="{0D108BD9-81ED-4DB2-BD59-A6C34878D82A}">
                    <a16:rowId xmlns:a16="http://schemas.microsoft.com/office/drawing/2014/main" val="925774499"/>
                  </a:ext>
                </a:extLst>
              </a:tr>
              <a:tr h="828385">
                <a:tc>
                  <a:txBody>
                    <a:bodyPr/>
                    <a:lstStyle/>
                    <a:p>
                      <a:pPr algn="ctr" rtl="0" fontAlgn="ctr"/>
                      <a:r>
                        <a:rPr lang="en-IN" sz="1600" b="1" i="0" u="none" strike="noStrike">
                          <a:solidFill>
                            <a:srgbClr val="E2F0D9"/>
                          </a:solidFill>
                          <a:effectLst/>
                          <a:latin typeface="Garamond" panose="02020404030301010803" pitchFamily="18" charset="0"/>
                        </a:rPr>
                        <a:t>Free</a:t>
                      </a:r>
                    </a:p>
                  </a:txBody>
                  <a:tcPr marL="6350" marR="6350" marT="6350" marB="0" anchor="ctr">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tc>
                  <a:txBody>
                    <a:bodyPr/>
                    <a:lstStyle/>
                    <a:p>
                      <a:pPr algn="ctr" rtl="0" fontAlgn="ctr"/>
                      <a:r>
                        <a:rPr lang="en-IN" sz="1600" b="1" i="0" u="none" strike="noStrike">
                          <a:solidFill>
                            <a:schemeClr val="bg1"/>
                          </a:solidFill>
                          <a:effectLst/>
                          <a:latin typeface="Garamond" panose="02020404030301010803" pitchFamily="18" charset="0"/>
                        </a:rPr>
                        <a:t>$0.00</a:t>
                      </a:r>
                    </a:p>
                  </a:txBody>
                  <a:tcPr marL="6350" marR="6350" marT="6350" marB="0" anchor="ctr">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tc>
                  <a:txBody>
                    <a:bodyPr/>
                    <a:lstStyle/>
                    <a:p>
                      <a:pPr algn="ctr" rtl="0" fontAlgn="ctr"/>
                      <a:r>
                        <a:rPr lang="en-IN" sz="1600" b="1" i="0" u="none" strike="noStrike">
                          <a:solidFill>
                            <a:srgbClr val="E2F0D9"/>
                          </a:solidFill>
                          <a:effectLst/>
                          <a:latin typeface="Garamond" panose="02020404030301010803" pitchFamily="18" charset="0"/>
                        </a:rPr>
                        <a:t>1 month</a:t>
                      </a:r>
                    </a:p>
                  </a:txBody>
                  <a:tcPr marL="6350" marR="6350" marT="6350" marB="0" anchor="ctr">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tc>
                  <a:txBody>
                    <a:bodyPr/>
                    <a:lstStyle/>
                    <a:p>
                      <a:pPr algn="ctr" rtl="0" fontAlgn="ctr"/>
                      <a:r>
                        <a:rPr lang="en-IN" sz="1600" b="1" i="0" u="none" strike="noStrike">
                          <a:solidFill>
                            <a:srgbClr val="E2F0D9"/>
                          </a:solidFill>
                          <a:effectLst/>
                          <a:latin typeface="Garamond" panose="02020404030301010803" pitchFamily="18" charset="0"/>
                        </a:rPr>
                        <a:t>1 month</a:t>
                      </a:r>
                    </a:p>
                  </a:txBody>
                  <a:tcPr marL="6350" marR="6350" marT="6350" marB="0" anchor="ctr">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No</a:t>
                      </a:r>
                    </a:p>
                  </a:txBody>
                  <a:tcPr marL="6350" marR="6350" marT="6350" marB="0" anchor="ctr">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tc>
                  <a:txBody>
                    <a:bodyPr/>
                    <a:lstStyle/>
                    <a:p>
                      <a:pPr algn="ctr" rtl="0" fontAlgn="ctr"/>
                      <a:r>
                        <a:rPr lang="en-IN" sz="1600" b="1" i="0" u="none" strike="noStrike">
                          <a:solidFill>
                            <a:srgbClr val="E2F0D9"/>
                          </a:solidFill>
                          <a:effectLst/>
                          <a:latin typeface="Garamond" panose="02020404030301010803" pitchFamily="18" charset="0"/>
                        </a:rPr>
                        <a:t>with Youtube Premium</a:t>
                      </a:r>
                    </a:p>
                  </a:txBody>
                  <a:tcPr marL="6350" marR="6350" marT="6350" marB="0" anchor="ctr">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extLst>
                  <a:ext uri="{0D108BD9-81ED-4DB2-BD59-A6C34878D82A}">
                    <a16:rowId xmlns:a16="http://schemas.microsoft.com/office/drawing/2014/main" val="2020351111"/>
                  </a:ext>
                </a:extLst>
              </a:tr>
              <a:tr h="292371">
                <a:tc>
                  <a:txBody>
                    <a:bodyPr/>
                    <a:lstStyle/>
                    <a:p>
                      <a:pPr algn="ctr" rtl="0" fontAlgn="ctr"/>
                      <a:r>
                        <a:rPr lang="en-IN" sz="1600" b="1" i="0" u="none" strike="noStrike">
                          <a:solidFill>
                            <a:srgbClr val="E2F0D9"/>
                          </a:solidFill>
                          <a:effectLst/>
                          <a:latin typeface="Garamond" panose="02020404030301010803" pitchFamily="18" charset="0"/>
                        </a:rPr>
                        <a:t>Individual</a:t>
                      </a:r>
                    </a:p>
                  </a:txBody>
                  <a:tcPr marL="6350" marR="6350" marT="6350" marB="0" anchor="ctr">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tc>
                  <a:txBody>
                    <a:bodyPr/>
                    <a:lstStyle/>
                    <a:p>
                      <a:pPr algn="ctr" rtl="0" fontAlgn="ctr"/>
                      <a:r>
                        <a:rPr lang="en-IN" sz="1600" b="1" i="0" u="none" strike="noStrike">
                          <a:solidFill>
                            <a:schemeClr val="bg1"/>
                          </a:solidFill>
                          <a:effectLst/>
                          <a:latin typeface="Garamond" panose="02020404030301010803" pitchFamily="18" charset="0"/>
                        </a:rPr>
                        <a:t>$10.99</a:t>
                      </a:r>
                    </a:p>
                  </a:txBody>
                  <a:tcPr marL="6350" marR="6350" marT="6350" marB="0" anchor="ctr">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tc>
                  <a:txBody>
                    <a:bodyPr/>
                    <a:lstStyle/>
                    <a:p>
                      <a:pPr algn="ctr" rtl="0" fontAlgn="ctr"/>
                      <a:r>
                        <a:rPr lang="en-IN" sz="1600" b="1" i="0" u="none" strike="noStrike">
                          <a:solidFill>
                            <a:srgbClr val="E2F0D9"/>
                          </a:solidFill>
                          <a:effectLst/>
                          <a:latin typeface="Garamond" panose="02020404030301010803" pitchFamily="18" charset="0"/>
                        </a:rPr>
                        <a:t>$10.99</a:t>
                      </a:r>
                    </a:p>
                  </a:txBody>
                  <a:tcPr marL="6350" marR="6350" marT="6350" marB="0" anchor="ctr">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tc>
                  <a:txBody>
                    <a:bodyPr/>
                    <a:lstStyle/>
                    <a:p>
                      <a:pPr algn="ctr" rtl="0" fontAlgn="ctr"/>
                      <a:r>
                        <a:rPr lang="en-IN" sz="1600" b="1" i="0" u="none" strike="noStrike">
                          <a:solidFill>
                            <a:srgbClr val="E2F0D9"/>
                          </a:solidFill>
                          <a:effectLst/>
                          <a:latin typeface="Garamond" panose="02020404030301010803" pitchFamily="18" charset="0"/>
                        </a:rPr>
                        <a:t>$10.83</a:t>
                      </a:r>
                    </a:p>
                  </a:txBody>
                  <a:tcPr marL="6350" marR="6350" marT="6350" marB="0" anchor="ctr">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$9.99</a:t>
                      </a:r>
                    </a:p>
                  </a:txBody>
                  <a:tcPr marL="6350" marR="6350" marT="6350" marB="0" anchor="ctr">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tc>
                  <a:txBody>
                    <a:bodyPr/>
                    <a:lstStyle/>
                    <a:p>
                      <a:pPr algn="ctr" rtl="0" fontAlgn="ctr"/>
                      <a:r>
                        <a:rPr lang="en-IN" sz="1600" b="1" i="0" u="none" strike="noStrike">
                          <a:solidFill>
                            <a:srgbClr val="E2F0D9"/>
                          </a:solidFill>
                          <a:effectLst/>
                          <a:latin typeface="Garamond" panose="02020404030301010803" pitchFamily="18" charset="0"/>
                        </a:rPr>
                        <a:t>$10.99</a:t>
                      </a:r>
                    </a:p>
                  </a:txBody>
                  <a:tcPr marL="6350" marR="6350" marT="6350" marB="0" anchor="ctr">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extLst>
                  <a:ext uri="{0D108BD9-81ED-4DB2-BD59-A6C34878D82A}">
                    <a16:rowId xmlns:a16="http://schemas.microsoft.com/office/drawing/2014/main" val="1957819459"/>
                  </a:ext>
                </a:extLst>
              </a:tr>
              <a:tr h="292371">
                <a:tc>
                  <a:txBody>
                    <a:bodyPr/>
                    <a:lstStyle/>
                    <a:p>
                      <a:pPr algn="ctr" rtl="0" fontAlgn="ctr"/>
                      <a:r>
                        <a:rPr lang="en-IN" sz="1600" b="1" i="0" u="none" strike="noStrike">
                          <a:solidFill>
                            <a:srgbClr val="E2F0D9"/>
                          </a:solidFill>
                          <a:effectLst/>
                          <a:latin typeface="Garamond" panose="02020404030301010803" pitchFamily="18" charset="0"/>
                        </a:rPr>
                        <a:t>Family</a:t>
                      </a:r>
                    </a:p>
                  </a:txBody>
                  <a:tcPr marL="6350" marR="6350" marT="6350" marB="0" anchor="ctr">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tc>
                  <a:txBody>
                    <a:bodyPr/>
                    <a:lstStyle/>
                    <a:p>
                      <a:pPr algn="ctr" rtl="0" fontAlgn="ctr"/>
                      <a:r>
                        <a:rPr lang="en-IN" sz="1600" b="1" i="0" u="none" strike="noStrike">
                          <a:solidFill>
                            <a:schemeClr val="bg1"/>
                          </a:solidFill>
                          <a:effectLst/>
                          <a:latin typeface="Garamond" panose="02020404030301010803" pitchFamily="18" charset="0"/>
                        </a:rPr>
                        <a:t>$16.99</a:t>
                      </a:r>
                    </a:p>
                  </a:txBody>
                  <a:tcPr marL="6350" marR="6350" marT="6350" marB="0" anchor="ctr">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tc>
                  <a:txBody>
                    <a:bodyPr/>
                    <a:lstStyle/>
                    <a:p>
                      <a:pPr algn="ctr" rtl="0" fontAlgn="ctr"/>
                      <a:r>
                        <a:rPr lang="en-IN" sz="1600" b="1" i="0" u="none" strike="noStrike">
                          <a:solidFill>
                            <a:srgbClr val="E2F0D9"/>
                          </a:solidFill>
                          <a:effectLst/>
                          <a:latin typeface="Garamond" panose="02020404030301010803" pitchFamily="18" charset="0"/>
                        </a:rPr>
                        <a:t>$16.99</a:t>
                      </a:r>
                    </a:p>
                  </a:txBody>
                  <a:tcPr marL="6350" marR="6350" marT="6350" marB="0" anchor="ctr">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tc>
                  <a:txBody>
                    <a:bodyPr/>
                    <a:lstStyle/>
                    <a:p>
                      <a:pPr algn="ctr" rtl="0" fontAlgn="ctr"/>
                      <a:r>
                        <a:rPr lang="en-IN" sz="1600" b="1" i="0" u="none" strike="noStrike">
                          <a:solidFill>
                            <a:srgbClr val="E2F0D9"/>
                          </a:solidFill>
                          <a:effectLst/>
                          <a:latin typeface="Garamond" panose="02020404030301010803" pitchFamily="18" charset="0"/>
                        </a:rPr>
                        <a:t>$16.67</a:t>
                      </a:r>
                    </a:p>
                  </a:txBody>
                  <a:tcPr marL="6350" marR="6350" marT="6350" marB="0" anchor="ctr">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$15.99</a:t>
                      </a:r>
                    </a:p>
                  </a:txBody>
                  <a:tcPr marL="6350" marR="6350" marT="6350" marB="0" anchor="ctr">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tc>
                  <a:txBody>
                    <a:bodyPr/>
                    <a:lstStyle/>
                    <a:p>
                      <a:pPr algn="ctr" rtl="0" fontAlgn="ctr"/>
                      <a:r>
                        <a:rPr lang="en-IN" sz="1600" b="1" i="0" u="none" strike="noStrike">
                          <a:solidFill>
                            <a:srgbClr val="E2F0D9"/>
                          </a:solidFill>
                          <a:effectLst/>
                          <a:latin typeface="Garamond" panose="02020404030301010803" pitchFamily="18" charset="0"/>
                        </a:rPr>
                        <a:t>$14.99</a:t>
                      </a:r>
                    </a:p>
                  </a:txBody>
                  <a:tcPr marL="6350" marR="6350" marT="6350" marB="0" anchor="ctr">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extLst>
                  <a:ext uri="{0D108BD9-81ED-4DB2-BD59-A6C34878D82A}">
                    <a16:rowId xmlns:a16="http://schemas.microsoft.com/office/drawing/2014/main" val="2263790701"/>
                  </a:ext>
                </a:extLst>
              </a:tr>
              <a:tr h="292371">
                <a:tc>
                  <a:txBody>
                    <a:bodyPr/>
                    <a:lstStyle/>
                    <a:p>
                      <a:pPr algn="ctr" rtl="0" fontAlgn="ctr"/>
                      <a:r>
                        <a:rPr lang="en-IN" sz="1600" b="1" i="0" u="none" strike="noStrike">
                          <a:solidFill>
                            <a:srgbClr val="E2F0D9"/>
                          </a:solidFill>
                          <a:effectLst/>
                          <a:latin typeface="Garamond" panose="02020404030301010803" pitchFamily="18" charset="0"/>
                        </a:rPr>
                        <a:t>Student</a:t>
                      </a:r>
                    </a:p>
                  </a:txBody>
                  <a:tcPr marL="6350" marR="6350" marT="6350" marB="0" anchor="ctr">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tc>
                  <a:txBody>
                    <a:bodyPr/>
                    <a:lstStyle/>
                    <a:p>
                      <a:pPr algn="ctr" rtl="0" fontAlgn="ctr"/>
                      <a:r>
                        <a:rPr lang="en-IN" sz="1600" b="1" i="0" u="none" strike="noStrike">
                          <a:solidFill>
                            <a:schemeClr val="bg1"/>
                          </a:solidFill>
                          <a:effectLst/>
                          <a:latin typeface="Garamond" panose="02020404030301010803" pitchFamily="18" charset="0"/>
                        </a:rPr>
                        <a:t>$5.99</a:t>
                      </a:r>
                    </a:p>
                  </a:txBody>
                  <a:tcPr marL="6350" marR="6350" marT="6350" marB="0" anchor="ctr">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tc>
                  <a:txBody>
                    <a:bodyPr/>
                    <a:lstStyle/>
                    <a:p>
                      <a:pPr algn="ctr" rtl="0" fontAlgn="ctr"/>
                      <a:r>
                        <a:rPr lang="en-IN" sz="1600" b="1" i="0" u="none" strike="noStrike">
                          <a:solidFill>
                            <a:srgbClr val="E2F0D9"/>
                          </a:solidFill>
                          <a:effectLst/>
                          <a:latin typeface="Garamond" panose="02020404030301010803" pitchFamily="18" charset="0"/>
                        </a:rPr>
                        <a:t>$5.99</a:t>
                      </a:r>
                    </a:p>
                  </a:txBody>
                  <a:tcPr marL="6350" marR="6350" marT="6350" marB="0" anchor="ctr">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tc>
                  <a:txBody>
                    <a:bodyPr/>
                    <a:lstStyle/>
                    <a:p>
                      <a:pPr algn="ctr" rtl="0" fontAlgn="ctr"/>
                      <a:r>
                        <a:rPr lang="en-IN" sz="1600" b="1" i="0" u="none" strike="noStrike">
                          <a:solidFill>
                            <a:srgbClr val="E2F0D9"/>
                          </a:solidFill>
                          <a:effectLst/>
                          <a:latin typeface="Garamond" panose="02020404030301010803" pitchFamily="18" charset="0"/>
                        </a:rPr>
                        <a:t>N/A</a:t>
                      </a:r>
                    </a:p>
                  </a:txBody>
                  <a:tcPr marL="6350" marR="6350" marT="6350" marB="0" anchor="ctr">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$0.99</a:t>
                      </a:r>
                    </a:p>
                  </a:txBody>
                  <a:tcPr marL="6350" marR="6350" marT="6350" marB="0" anchor="ctr">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tc>
                  <a:txBody>
                    <a:bodyPr/>
                    <a:lstStyle/>
                    <a:p>
                      <a:pPr algn="ctr" rtl="0" fontAlgn="ctr"/>
                      <a:r>
                        <a:rPr lang="en-IN" sz="1600" b="1" i="0" u="none" strike="noStrike">
                          <a:solidFill>
                            <a:srgbClr val="E2F0D9"/>
                          </a:solidFill>
                          <a:effectLst/>
                          <a:latin typeface="Garamond" panose="02020404030301010803" pitchFamily="18" charset="0"/>
                        </a:rPr>
                        <a:t>$5.49</a:t>
                      </a:r>
                    </a:p>
                  </a:txBody>
                  <a:tcPr marL="6350" marR="6350" marT="6350" marB="0" anchor="ctr">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extLst>
                  <a:ext uri="{0D108BD9-81ED-4DB2-BD59-A6C34878D82A}">
                    <a16:rowId xmlns:a16="http://schemas.microsoft.com/office/drawing/2014/main" val="3203050879"/>
                  </a:ext>
                </a:extLst>
              </a:tr>
              <a:tr h="828385">
                <a:tc>
                  <a:txBody>
                    <a:bodyPr/>
                    <a:lstStyle/>
                    <a:p>
                      <a:pPr algn="ctr" rtl="0" fontAlgn="ctr"/>
                      <a:r>
                        <a:rPr lang="en-IN" sz="1600" b="1" i="0" u="none" strike="noStrike">
                          <a:solidFill>
                            <a:srgbClr val="E2F0D9"/>
                          </a:solidFill>
                          <a:effectLst/>
                          <a:latin typeface="Garamond" panose="02020404030301010803" pitchFamily="18" charset="0"/>
                        </a:rPr>
                        <a:t>US military discount</a:t>
                      </a:r>
                    </a:p>
                  </a:txBody>
                  <a:tcPr marL="6350" marR="6350" marT="6350" marB="0" anchor="ctr">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tc>
                  <a:txBody>
                    <a:bodyPr/>
                    <a:lstStyle/>
                    <a:p>
                      <a:pPr algn="ctr" rtl="0" fontAlgn="ctr"/>
                      <a:r>
                        <a:rPr lang="en-IN" sz="1600" b="1" i="0" u="none" strike="noStrike">
                          <a:solidFill>
                            <a:schemeClr val="bg1"/>
                          </a:solidFill>
                          <a:effectLst/>
                          <a:latin typeface="Garamond" panose="02020404030301010803" pitchFamily="18" charset="0"/>
                        </a:rPr>
                        <a:t>No</a:t>
                      </a:r>
                    </a:p>
                  </a:txBody>
                  <a:tcPr marL="6350" marR="6350" marT="6350" marB="0" anchor="ctr">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tc>
                  <a:txBody>
                    <a:bodyPr/>
                    <a:lstStyle/>
                    <a:p>
                      <a:pPr algn="ctr" rtl="0" fontAlgn="ctr"/>
                      <a:r>
                        <a:rPr lang="en-IN" sz="1600" b="1" i="0" u="none" strike="noStrike">
                          <a:solidFill>
                            <a:srgbClr val="E2F0D9"/>
                          </a:solidFill>
                          <a:effectLst/>
                          <a:latin typeface="Garamond" panose="02020404030301010803" pitchFamily="18" charset="0"/>
                        </a:rPr>
                        <a:t>No</a:t>
                      </a:r>
                    </a:p>
                  </a:txBody>
                  <a:tcPr marL="6350" marR="6350" marT="6350" marB="0" anchor="ctr">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tc>
                  <a:txBody>
                    <a:bodyPr/>
                    <a:lstStyle/>
                    <a:p>
                      <a:pPr algn="ctr" rtl="0" fontAlgn="ctr"/>
                      <a:r>
                        <a:rPr lang="en-IN" sz="1600" b="1" i="0" u="none" strike="noStrike">
                          <a:solidFill>
                            <a:srgbClr val="E2F0D9"/>
                          </a:solidFill>
                          <a:effectLst/>
                          <a:latin typeface="Garamond" panose="02020404030301010803" pitchFamily="18" charset="0"/>
                        </a:rPr>
                        <a:t>No</a:t>
                      </a:r>
                    </a:p>
                  </a:txBody>
                  <a:tcPr marL="6350" marR="6350" marT="6350" marB="0" anchor="ctr">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Yes</a:t>
                      </a:r>
                    </a:p>
                  </a:txBody>
                  <a:tcPr marL="6350" marR="6350" marT="6350" marB="0" anchor="ctr">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tc>
                  <a:txBody>
                    <a:bodyPr/>
                    <a:lstStyle/>
                    <a:p>
                      <a:pPr algn="ctr" rtl="0" fontAlgn="ctr"/>
                      <a:r>
                        <a:rPr lang="en-IN" sz="1600" b="1" i="0" u="none" strike="noStrike">
                          <a:solidFill>
                            <a:srgbClr val="E2F0D9"/>
                          </a:solidFill>
                          <a:effectLst/>
                          <a:latin typeface="Garamond" panose="02020404030301010803" pitchFamily="18" charset="0"/>
                        </a:rPr>
                        <a:t>No</a:t>
                      </a:r>
                    </a:p>
                  </a:txBody>
                  <a:tcPr marL="6350" marR="6350" marT="6350" marB="0" anchor="ctr">
                    <a:lnL w="12700" cap="flat" cmpd="sng" algn="ctr">
                      <a:solidFill>
                        <a:srgbClr val="A9D18E"/>
                      </a:solidFill>
                      <a:prstDash val="solid"/>
                      <a:round/>
                      <a:headEnd type="none" w="med" len="med"/>
                      <a:tailEnd type="none" w="med" len="med"/>
                    </a:lnL>
                    <a:lnR w="12700" cap="flat" cmpd="sng" algn="ctr">
                      <a:solidFill>
                        <a:srgbClr val="A9D18E"/>
                      </a:solidFill>
                      <a:prstDash val="solid"/>
                      <a:round/>
                      <a:headEnd type="none" w="med" len="med"/>
                      <a:tailEnd type="none" w="med" len="med"/>
                    </a:lnR>
                    <a:lnT w="12700" cap="flat" cmpd="sng" algn="ctr">
                      <a:solidFill>
                        <a:srgbClr val="A9D18E"/>
                      </a:solidFill>
                      <a:prstDash val="solid"/>
                      <a:round/>
                      <a:headEnd type="none" w="med" len="med"/>
                      <a:tailEnd type="none" w="med" len="med"/>
                    </a:lnT>
                    <a:lnB w="12700" cap="flat" cmpd="sng" algn="ctr">
                      <a:solidFill>
                        <a:srgbClr val="A9D18E"/>
                      </a:solidFill>
                      <a:prstDash val="solid"/>
                      <a:round/>
                      <a:headEnd type="none" w="med" len="med"/>
                      <a:tailEnd type="none" w="med" len="med"/>
                    </a:lnB>
                    <a:noFill/>
                  </a:tcPr>
                </a:tc>
                <a:extLst>
                  <a:ext uri="{0D108BD9-81ED-4DB2-BD59-A6C34878D82A}">
                    <a16:rowId xmlns:a16="http://schemas.microsoft.com/office/drawing/2014/main" val="1151516616"/>
                  </a:ext>
                </a:extLst>
              </a:tr>
            </a:tbl>
          </a:graphicData>
        </a:graphic>
      </p:graphicFrame>
      <p:sp>
        <p:nvSpPr>
          <p:cNvPr id="17" name="Rectangle 16">
            <a:extLst>
              <a:ext uri="{FF2B5EF4-FFF2-40B4-BE49-F238E27FC236}">
                <a16:creationId xmlns:a16="http://schemas.microsoft.com/office/drawing/2014/main" id="{CC5942E3-3181-DAB2-CE50-79F9D20D9E86}"/>
              </a:ext>
            </a:extLst>
          </p:cNvPr>
          <p:cNvSpPr/>
          <p:nvPr/>
        </p:nvSpPr>
        <p:spPr>
          <a:xfrm>
            <a:off x="2679342" y="1478144"/>
            <a:ext cx="1641510" cy="3804044"/>
          </a:xfrm>
          <a:prstGeom prst="rect">
            <a:avLst/>
          </a:prstGeom>
          <a:noFill/>
          <a:ln w="57150">
            <a:solidFill>
              <a:srgbClr val="FCF5E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C232C6EE-94F9-465D-6629-F9EC40DDE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3615" y="1526616"/>
            <a:ext cx="857232" cy="857232"/>
          </a:xfrm>
          <a:prstGeom prst="rect">
            <a:avLst/>
          </a:prstGeom>
        </p:spPr>
      </p:pic>
      <p:pic>
        <p:nvPicPr>
          <p:cNvPr id="13" name="Content Placeholder 7" descr="A black background with a black square&#10;&#10;Description automatically generated with medium confidence">
            <a:extLst>
              <a:ext uri="{FF2B5EF4-FFF2-40B4-BE49-F238E27FC236}">
                <a16:creationId xmlns:a16="http://schemas.microsoft.com/office/drawing/2014/main" id="{8747CCB7-E46C-ED68-E046-D184200CA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0588" y="1575795"/>
            <a:ext cx="829362" cy="829362"/>
          </a:xfrm>
          <a:prstGeom prst="rect">
            <a:avLst/>
          </a:prstGeom>
        </p:spPr>
      </p:pic>
      <p:pic>
        <p:nvPicPr>
          <p:cNvPr id="14" name="Picture 13" descr="A black and white logo&#10;&#10;Description automatically generated">
            <a:extLst>
              <a:ext uri="{FF2B5EF4-FFF2-40B4-BE49-F238E27FC236}">
                <a16:creationId xmlns:a16="http://schemas.microsoft.com/office/drawing/2014/main" id="{E107098F-EE61-FA61-8234-9D58A06CEB0E}"/>
              </a:ext>
            </a:extLst>
          </p:cNvPr>
          <p:cNvPicPr>
            <a:picLocks noChangeAspect="1"/>
          </p:cNvPicPr>
          <p:nvPr/>
        </p:nvPicPr>
        <p:blipFill rotWithShape="1">
          <a:blip r:embed="rId5">
            <a:duotone>
              <a:prstClr val="black"/>
              <a:schemeClr val="accent6">
                <a:tint val="45000"/>
                <a:satMod val="400000"/>
              </a:schemeClr>
            </a:duotone>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l="10617" t="9507" r="9413" b="11427"/>
          <a:stretch/>
        </p:blipFill>
        <p:spPr>
          <a:xfrm>
            <a:off x="6554542" y="1738139"/>
            <a:ext cx="510441" cy="504673"/>
          </a:xfrm>
          <a:prstGeom prst="rect">
            <a:avLst/>
          </a:prstGeom>
        </p:spPr>
      </p:pic>
      <p:pic>
        <p:nvPicPr>
          <p:cNvPr id="19" name="Picture 18" descr="A white play button with a black background&#10;&#10;Description automatically generated">
            <a:extLst>
              <a:ext uri="{FF2B5EF4-FFF2-40B4-BE49-F238E27FC236}">
                <a16:creationId xmlns:a16="http://schemas.microsoft.com/office/drawing/2014/main" id="{C0EEA673-C880-B719-4DEE-8307B324C6CA}"/>
              </a:ext>
            </a:extLst>
          </p:cNvPr>
          <p:cNvPicPr>
            <a:picLocks noChangeAspect="1"/>
          </p:cNvPicPr>
          <p:nvPr/>
        </p:nvPicPr>
        <p:blipFill>
          <a:blip r:embed="rId7">
            <a:duotone>
              <a:prstClr val="black"/>
              <a:schemeClr val="accent6">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829471" y="1655791"/>
            <a:ext cx="598881" cy="598881"/>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AABB05F9-D95A-E826-9B0D-D8014F9E4D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39012" y="1526616"/>
            <a:ext cx="749686" cy="749686"/>
          </a:xfrm>
          <a:prstGeom prst="rect">
            <a:avLst/>
          </a:prstGeom>
        </p:spPr>
      </p:pic>
      <p:sp>
        <p:nvSpPr>
          <p:cNvPr id="2" name="TextBox 1">
            <a:extLst>
              <a:ext uri="{FF2B5EF4-FFF2-40B4-BE49-F238E27FC236}">
                <a16:creationId xmlns:a16="http://schemas.microsoft.com/office/drawing/2014/main" id="{1A64465B-F19F-FCF5-99E3-A375251FF964}"/>
              </a:ext>
            </a:extLst>
          </p:cNvPr>
          <p:cNvSpPr txBox="1"/>
          <p:nvPr/>
        </p:nvSpPr>
        <p:spPr>
          <a:xfrm>
            <a:off x="1010436" y="5722374"/>
            <a:ext cx="9981312" cy="64633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bg1"/>
                </a:solidFill>
                <a:latin typeface="Garamond" panose="02020404030301010803" pitchFamily="18" charset="0"/>
              </a:rPr>
              <a:t>Spotify responds to changes in competitor pricing due to Anchoring Effect</a:t>
            </a:r>
          </a:p>
          <a:p>
            <a:pPr marL="285750" indent="-285750">
              <a:buFont typeface="Arial" panose="020B0604020202020204" pitchFamily="34" charset="0"/>
              <a:buChar char="•"/>
            </a:pPr>
            <a:r>
              <a:rPr lang="en-US">
                <a:solidFill>
                  <a:schemeClr val="bg1"/>
                </a:solidFill>
                <a:latin typeface="Garamond" panose="02020404030301010803" pitchFamily="18" charset="0"/>
              </a:rPr>
              <a:t>Spotify and its competitors are following 2</a:t>
            </a:r>
            <a:r>
              <a:rPr lang="en-US" baseline="30000">
                <a:solidFill>
                  <a:schemeClr val="bg1"/>
                </a:solidFill>
                <a:latin typeface="Garamond" panose="02020404030301010803" pitchFamily="18" charset="0"/>
              </a:rPr>
              <a:t>nd</a:t>
            </a:r>
            <a:r>
              <a:rPr lang="en-US">
                <a:solidFill>
                  <a:schemeClr val="bg1"/>
                </a:solidFill>
                <a:latin typeface="Garamond" panose="02020404030301010803" pitchFamily="18" charset="0"/>
              </a:rPr>
              <a:t> Degree and 3rd Degree Price Discrimination</a:t>
            </a:r>
            <a:endParaRPr lang="en-US">
              <a:solidFill>
                <a:schemeClr val="bg1"/>
              </a:solidFill>
              <a:latin typeface="Garamond" panose="02020404030301010803" pitchFamily="18" charset="0"/>
              <a:cs typeface="Calibri"/>
            </a:endParaRPr>
          </a:p>
        </p:txBody>
      </p:sp>
    </p:spTree>
    <p:extLst>
      <p:ext uri="{BB962C8B-B14F-4D97-AF65-F5344CB8AC3E}">
        <p14:creationId xmlns:p14="http://schemas.microsoft.com/office/powerpoint/2010/main" val="2526657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6F22322F-9200-727B-BBAB-9B4638962BB0}"/>
              </a:ext>
            </a:extLst>
          </p:cNvPr>
          <p:cNvGraphicFramePr>
            <a:graphicFrameLocks/>
          </p:cNvGraphicFramePr>
          <p:nvPr>
            <p:extLst>
              <p:ext uri="{D42A27DB-BD31-4B8C-83A1-F6EECF244321}">
                <p14:modId xmlns:p14="http://schemas.microsoft.com/office/powerpoint/2010/main" val="1708905519"/>
              </p:ext>
            </p:extLst>
          </p:nvPr>
        </p:nvGraphicFramePr>
        <p:xfrm>
          <a:off x="289715" y="2184046"/>
          <a:ext cx="5680717" cy="3443757"/>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1">
            <a:extLst>
              <a:ext uri="{FF2B5EF4-FFF2-40B4-BE49-F238E27FC236}">
                <a16:creationId xmlns:a16="http://schemas.microsoft.com/office/drawing/2014/main" id="{56FF930C-4B4C-3E84-C3C5-CD43889C9D3B}"/>
              </a:ext>
            </a:extLst>
          </p:cNvPr>
          <p:cNvSpPr>
            <a:spLocks noGrp="1"/>
          </p:cNvSpPr>
          <p:nvPr>
            <p:ph type="title"/>
          </p:nvPr>
        </p:nvSpPr>
        <p:spPr>
          <a:xfrm>
            <a:off x="731520" y="371392"/>
            <a:ext cx="10968789" cy="1325563"/>
          </a:xfrm>
        </p:spPr>
        <p:txBody>
          <a:bodyPr/>
          <a:lstStyle/>
          <a:p>
            <a:r>
              <a:rPr lang="en-US" b="1">
                <a:solidFill>
                  <a:srgbClr val="1ED760"/>
                </a:solidFill>
                <a:latin typeface="Garamond"/>
              </a:rPr>
              <a:t>Effect of 10% Price Increase</a:t>
            </a:r>
          </a:p>
        </p:txBody>
      </p:sp>
      <p:pic>
        <p:nvPicPr>
          <p:cNvPr id="11" name="Picture 10">
            <a:extLst>
              <a:ext uri="{FF2B5EF4-FFF2-40B4-BE49-F238E27FC236}">
                <a16:creationId xmlns:a16="http://schemas.microsoft.com/office/drawing/2014/main" id="{986218FB-675D-535A-90F3-0E665F4F660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300000"/>
                    </a14:imgEffect>
                  </a14:imgLayer>
                </a14:imgProps>
              </a:ext>
            </a:extLst>
          </a:blip>
          <a:stretch>
            <a:fillRect/>
          </a:stretch>
        </p:blipFill>
        <p:spPr>
          <a:xfrm>
            <a:off x="6389455" y="2575932"/>
            <a:ext cx="5508896" cy="2275413"/>
          </a:xfrm>
          <a:prstGeom prst="rect">
            <a:avLst/>
          </a:prstGeom>
          <a:ln>
            <a:solidFill>
              <a:schemeClr val="tx2">
                <a:lumMod val="75000"/>
              </a:schemeClr>
            </a:solidFill>
          </a:ln>
        </p:spPr>
      </p:pic>
      <p:sp>
        <p:nvSpPr>
          <p:cNvPr id="12" name="Rectangle 11">
            <a:extLst>
              <a:ext uri="{FF2B5EF4-FFF2-40B4-BE49-F238E27FC236}">
                <a16:creationId xmlns:a16="http://schemas.microsoft.com/office/drawing/2014/main" id="{C26A9F24-7C75-6A20-1BE2-0A7E4AD4F7B1}"/>
              </a:ext>
            </a:extLst>
          </p:cNvPr>
          <p:cNvSpPr/>
          <p:nvPr/>
        </p:nvSpPr>
        <p:spPr>
          <a:xfrm>
            <a:off x="9456500" y="3289610"/>
            <a:ext cx="1851102" cy="1561735"/>
          </a:xfrm>
          <a:prstGeom prst="rect">
            <a:avLst/>
          </a:prstGeom>
          <a:noFill/>
          <a:ln w="28575">
            <a:solidFill>
              <a:srgbClr val="1ED7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D840C848-207D-431E-2C63-81FB0CD0AF51}"/>
              </a:ext>
            </a:extLst>
          </p:cNvPr>
          <p:cNvSpPr txBox="1"/>
          <p:nvPr/>
        </p:nvSpPr>
        <p:spPr>
          <a:xfrm>
            <a:off x="6568068" y="5073805"/>
            <a:ext cx="4493942" cy="553998"/>
          </a:xfrm>
          <a:prstGeom prst="rect">
            <a:avLst/>
          </a:prstGeom>
          <a:noFill/>
        </p:spPr>
        <p:txBody>
          <a:bodyPr wrap="square" rtlCol="0">
            <a:spAutoFit/>
          </a:bodyPr>
          <a:lstStyle/>
          <a:p>
            <a:r>
              <a:rPr lang="en-IN" sz="1400">
                <a:solidFill>
                  <a:srgbClr val="1ED760"/>
                </a:solidFill>
              </a:rPr>
              <a:t>The stock prices </a:t>
            </a:r>
            <a:r>
              <a:rPr lang="en-IN" sz="1600" b="1">
                <a:solidFill>
                  <a:srgbClr val="75D36D"/>
                </a:solidFill>
              </a:rPr>
              <a:t>dropped</a:t>
            </a:r>
            <a:r>
              <a:rPr lang="en-IN" sz="1400">
                <a:solidFill>
                  <a:srgbClr val="1ED760"/>
                </a:solidFill>
              </a:rPr>
              <a:t> the day Spotify announced 10% increase in their subscription prices</a:t>
            </a:r>
          </a:p>
        </p:txBody>
      </p:sp>
      <p:sp>
        <p:nvSpPr>
          <p:cNvPr id="5" name="TextBox 4">
            <a:extLst>
              <a:ext uri="{FF2B5EF4-FFF2-40B4-BE49-F238E27FC236}">
                <a16:creationId xmlns:a16="http://schemas.microsoft.com/office/drawing/2014/main" id="{88CE2608-CF65-E4F0-2878-3696EB6C7ADD}"/>
              </a:ext>
            </a:extLst>
          </p:cNvPr>
          <p:cNvSpPr txBox="1"/>
          <p:nvPr/>
        </p:nvSpPr>
        <p:spPr>
          <a:xfrm rot="16200000">
            <a:off x="5353823" y="3151110"/>
            <a:ext cx="1818968" cy="276999"/>
          </a:xfrm>
          <a:prstGeom prst="rect">
            <a:avLst/>
          </a:prstGeom>
          <a:noFill/>
        </p:spPr>
        <p:txBody>
          <a:bodyPr wrap="square" rtlCol="0">
            <a:spAutoFit/>
          </a:bodyPr>
          <a:lstStyle/>
          <a:p>
            <a:r>
              <a:rPr lang="en-US" sz="1200">
                <a:solidFill>
                  <a:schemeClr val="bg1"/>
                </a:solidFill>
              </a:rPr>
              <a:t>Stock Price ($)</a:t>
            </a:r>
            <a:endParaRPr lang="en-US" sz="1200"/>
          </a:p>
        </p:txBody>
      </p:sp>
    </p:spTree>
    <p:extLst>
      <p:ext uri="{BB962C8B-B14F-4D97-AF65-F5344CB8AC3E}">
        <p14:creationId xmlns:p14="http://schemas.microsoft.com/office/powerpoint/2010/main" val="3357621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52E6E-3CD6-299A-1FA1-09BD7C2D100B}"/>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932C13D-109E-6697-46DF-1D0F8AF419E4}"/>
              </a:ext>
            </a:extLst>
          </p:cNvPr>
          <p:cNvSpPr>
            <a:spLocks noGrp="1"/>
          </p:cNvSpPr>
          <p:nvPr>
            <p:ph type="title"/>
          </p:nvPr>
        </p:nvSpPr>
        <p:spPr>
          <a:xfrm>
            <a:off x="191031" y="1430372"/>
            <a:ext cx="4850006" cy="1538311"/>
          </a:xfrm>
        </p:spPr>
        <p:txBody>
          <a:bodyPr>
            <a:normAutofit fontScale="90000"/>
          </a:bodyPr>
          <a:lstStyle/>
          <a:p>
            <a:br>
              <a:rPr lang="en-US" b="1">
                <a:solidFill>
                  <a:srgbClr val="1ED760"/>
                </a:solidFill>
                <a:latin typeface="Garamond"/>
              </a:rPr>
            </a:br>
            <a:r>
              <a:rPr lang="en-US" b="1">
                <a:solidFill>
                  <a:srgbClr val="1ED760"/>
                </a:solidFill>
                <a:latin typeface="Garamond"/>
              </a:rPr>
              <a:t>Volume Up on Growth: Refining Spotify's Approach</a:t>
            </a:r>
            <a:br>
              <a:rPr lang="en-US" b="1">
                <a:solidFill>
                  <a:srgbClr val="1ED760"/>
                </a:solidFill>
                <a:latin typeface="Garamond"/>
              </a:rPr>
            </a:br>
            <a:endParaRPr lang="en-US" b="1">
              <a:solidFill>
                <a:srgbClr val="1ED760"/>
              </a:solidFill>
              <a:latin typeface="Garamond"/>
            </a:endParaRPr>
          </a:p>
        </p:txBody>
      </p:sp>
      <p:pic>
        <p:nvPicPr>
          <p:cNvPr id="6" name="Picture 5" descr="A city with many apps&#10;&#10;Description automatically generated with medium confidence">
            <a:extLst>
              <a:ext uri="{FF2B5EF4-FFF2-40B4-BE49-F238E27FC236}">
                <a16:creationId xmlns:a16="http://schemas.microsoft.com/office/drawing/2014/main" id="{3419A775-BC7A-E2FC-F4AE-5FD44EF37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16434"/>
            <a:ext cx="6858000" cy="6858000"/>
          </a:xfrm>
          <a:prstGeom prst="rect">
            <a:avLst/>
          </a:prstGeom>
        </p:spPr>
      </p:pic>
    </p:spTree>
    <p:extLst>
      <p:ext uri="{BB962C8B-B14F-4D97-AF65-F5344CB8AC3E}">
        <p14:creationId xmlns:p14="http://schemas.microsoft.com/office/powerpoint/2010/main" val="1179511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A669B-BF03-3621-CC57-D07C5BE03E96}"/>
              </a:ext>
            </a:extLst>
          </p:cNvPr>
          <p:cNvSpPr>
            <a:spLocks noGrp="1"/>
          </p:cNvSpPr>
          <p:nvPr>
            <p:ph type="title"/>
          </p:nvPr>
        </p:nvSpPr>
        <p:spPr/>
        <p:txBody>
          <a:bodyPr/>
          <a:lstStyle/>
          <a:p>
            <a:endParaRPr lang="en-PK"/>
          </a:p>
        </p:txBody>
      </p:sp>
      <p:graphicFrame>
        <p:nvGraphicFramePr>
          <p:cNvPr id="4" name="Content Placeholder 3">
            <a:extLst>
              <a:ext uri="{FF2B5EF4-FFF2-40B4-BE49-F238E27FC236}">
                <a16:creationId xmlns:a16="http://schemas.microsoft.com/office/drawing/2014/main" id="{0960A3A8-7F34-A462-47C6-C95B41D747F4}"/>
              </a:ext>
            </a:extLst>
          </p:cNvPr>
          <p:cNvGraphicFramePr>
            <a:graphicFrameLocks noGrp="1"/>
          </p:cNvGraphicFramePr>
          <p:nvPr>
            <p:ph idx="1"/>
            <p:extLst>
              <p:ext uri="{D42A27DB-BD31-4B8C-83A1-F6EECF244321}">
                <p14:modId xmlns:p14="http://schemas.microsoft.com/office/powerpoint/2010/main" val="254074485"/>
              </p:ext>
            </p:extLst>
          </p:nvPr>
        </p:nvGraphicFramePr>
        <p:xfrm>
          <a:off x="4476750" y="2480627"/>
          <a:ext cx="3238500" cy="3041333"/>
        </p:xfrm>
        <a:graphic>
          <a:graphicData uri="http://schemas.openxmlformats.org/drawingml/2006/table">
            <a:tbl>
              <a:tblPr/>
              <a:tblGrid>
                <a:gridCol w="647700">
                  <a:extLst>
                    <a:ext uri="{9D8B030D-6E8A-4147-A177-3AD203B41FA5}">
                      <a16:colId xmlns:a16="http://schemas.microsoft.com/office/drawing/2014/main" val="3534391243"/>
                    </a:ext>
                  </a:extLst>
                </a:gridCol>
                <a:gridCol w="647700">
                  <a:extLst>
                    <a:ext uri="{9D8B030D-6E8A-4147-A177-3AD203B41FA5}">
                      <a16:colId xmlns:a16="http://schemas.microsoft.com/office/drawing/2014/main" val="4192418572"/>
                    </a:ext>
                  </a:extLst>
                </a:gridCol>
                <a:gridCol w="647700">
                  <a:extLst>
                    <a:ext uri="{9D8B030D-6E8A-4147-A177-3AD203B41FA5}">
                      <a16:colId xmlns:a16="http://schemas.microsoft.com/office/drawing/2014/main" val="656399131"/>
                    </a:ext>
                  </a:extLst>
                </a:gridCol>
                <a:gridCol w="647700">
                  <a:extLst>
                    <a:ext uri="{9D8B030D-6E8A-4147-A177-3AD203B41FA5}">
                      <a16:colId xmlns:a16="http://schemas.microsoft.com/office/drawing/2014/main" val="2788565292"/>
                    </a:ext>
                  </a:extLst>
                </a:gridCol>
                <a:gridCol w="647700">
                  <a:extLst>
                    <a:ext uri="{9D8B030D-6E8A-4147-A177-3AD203B41FA5}">
                      <a16:colId xmlns:a16="http://schemas.microsoft.com/office/drawing/2014/main" val="4263320249"/>
                    </a:ext>
                  </a:extLst>
                </a:gridCol>
              </a:tblGrid>
              <a:tr h="180975">
                <a:tc>
                  <a:txBody>
                    <a:bodyPr/>
                    <a:lstStyle/>
                    <a:p>
                      <a:pPr algn="l" fontAlgn="b"/>
                      <a:r>
                        <a:rPr lang="en-US" sz="1100" b="0" i="0" u="none" strike="noStrike">
                          <a:solidFill>
                            <a:schemeClr val="bg1"/>
                          </a:solidFill>
                          <a:effectLst/>
                          <a:latin typeface="Calibri" panose="020F0502020204030204" pitchFamily="34" charset="0"/>
                        </a:rPr>
                        <a:t>Brand Name</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Music Videos</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Price $</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Podcasts</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Offline Downloads/ Uploads</a:t>
                      </a:r>
                    </a:p>
                  </a:txBody>
                  <a:tcPr marL="4763" marR="4763" marT="4763" marB="0" anchor="b">
                    <a:lnL>
                      <a:noFill/>
                    </a:lnL>
                    <a:lnR>
                      <a:noFill/>
                    </a:lnR>
                    <a:lnT>
                      <a:noFill/>
                    </a:lnT>
                    <a:lnB>
                      <a:noFill/>
                    </a:lnB>
                    <a:noFill/>
                  </a:tcPr>
                </a:tc>
                <a:extLst>
                  <a:ext uri="{0D108BD9-81ED-4DB2-BD59-A6C34878D82A}">
                    <a16:rowId xmlns:a16="http://schemas.microsoft.com/office/drawing/2014/main" val="3263861904"/>
                  </a:ext>
                </a:extLst>
              </a:tr>
              <a:tr h="180975">
                <a:tc>
                  <a:txBody>
                    <a:bodyPr/>
                    <a:lstStyle/>
                    <a:p>
                      <a:pPr algn="l" fontAlgn="b"/>
                      <a:r>
                        <a:rPr lang="en-US" sz="1100" b="0" i="0" u="none" strike="noStrike">
                          <a:solidFill>
                            <a:schemeClr val="bg1"/>
                          </a:solidFill>
                          <a:effectLst/>
                          <a:latin typeface="Calibri" panose="020F0502020204030204" pitchFamily="34" charset="0"/>
                        </a:rPr>
                        <a:t>Amazon</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No</a:t>
                      </a:r>
                    </a:p>
                  </a:txBody>
                  <a:tcPr marL="4763" marR="4763" marT="4763" marB="0" anchor="b">
                    <a:lnL>
                      <a:noFill/>
                    </a:lnL>
                    <a:lnR>
                      <a:noFill/>
                    </a:lnR>
                    <a:lnT>
                      <a:noFill/>
                    </a:lnT>
                    <a:lnB>
                      <a:noFill/>
                    </a:lnB>
                    <a:noFill/>
                  </a:tcPr>
                </a:tc>
                <a:tc>
                  <a:txBody>
                    <a:bodyPr/>
                    <a:lstStyle/>
                    <a:p>
                      <a:pPr algn="r" fontAlgn="b"/>
                      <a:r>
                        <a:rPr lang="en-PK" sz="1100" b="0" i="0" u="none" strike="noStrike">
                          <a:solidFill>
                            <a:schemeClr val="bg1"/>
                          </a:solidFill>
                          <a:effectLst/>
                          <a:latin typeface="Calibri" panose="020F0502020204030204" pitchFamily="34" charset="0"/>
                        </a:rPr>
                        <a:t>10.99</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Yes</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No</a:t>
                      </a:r>
                    </a:p>
                  </a:txBody>
                  <a:tcPr marL="4763" marR="4763" marT="4763" marB="0" anchor="b">
                    <a:lnL>
                      <a:noFill/>
                    </a:lnL>
                    <a:lnR>
                      <a:noFill/>
                    </a:lnR>
                    <a:lnT>
                      <a:noFill/>
                    </a:lnT>
                    <a:lnB>
                      <a:noFill/>
                    </a:lnB>
                    <a:noFill/>
                  </a:tcPr>
                </a:tc>
                <a:extLst>
                  <a:ext uri="{0D108BD9-81ED-4DB2-BD59-A6C34878D82A}">
                    <a16:rowId xmlns:a16="http://schemas.microsoft.com/office/drawing/2014/main" val="1723702678"/>
                  </a:ext>
                </a:extLst>
              </a:tr>
              <a:tr h="180975">
                <a:tc>
                  <a:txBody>
                    <a:bodyPr/>
                    <a:lstStyle/>
                    <a:p>
                      <a:pPr algn="l" fontAlgn="b"/>
                      <a:r>
                        <a:rPr lang="en-US" sz="1100" b="0" i="0" u="none" strike="noStrike">
                          <a:solidFill>
                            <a:schemeClr val="bg1"/>
                          </a:solidFill>
                          <a:effectLst/>
                          <a:latin typeface="Calibri" panose="020F0502020204030204" pitchFamily="34" charset="0"/>
                        </a:rPr>
                        <a:t>Amazon</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Yes</a:t>
                      </a:r>
                    </a:p>
                  </a:txBody>
                  <a:tcPr marL="4763" marR="4763" marT="4763" marB="0" anchor="b">
                    <a:lnL>
                      <a:noFill/>
                    </a:lnL>
                    <a:lnR>
                      <a:noFill/>
                    </a:lnR>
                    <a:lnT>
                      <a:noFill/>
                    </a:lnT>
                    <a:lnB>
                      <a:noFill/>
                    </a:lnB>
                    <a:noFill/>
                  </a:tcPr>
                </a:tc>
                <a:tc>
                  <a:txBody>
                    <a:bodyPr/>
                    <a:lstStyle/>
                    <a:p>
                      <a:pPr algn="r" fontAlgn="b"/>
                      <a:r>
                        <a:rPr lang="en-PK" sz="1100" b="0" i="0" u="none" strike="noStrike">
                          <a:solidFill>
                            <a:schemeClr val="bg1"/>
                          </a:solidFill>
                          <a:effectLst/>
                          <a:latin typeface="Calibri" panose="020F0502020204030204" pitchFamily="34" charset="0"/>
                        </a:rPr>
                        <a:t>9.99</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Yes</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No</a:t>
                      </a:r>
                    </a:p>
                  </a:txBody>
                  <a:tcPr marL="4763" marR="4763" marT="4763" marB="0" anchor="b">
                    <a:lnL>
                      <a:noFill/>
                    </a:lnL>
                    <a:lnR>
                      <a:noFill/>
                    </a:lnR>
                    <a:lnT>
                      <a:noFill/>
                    </a:lnT>
                    <a:lnB>
                      <a:noFill/>
                    </a:lnB>
                    <a:noFill/>
                  </a:tcPr>
                </a:tc>
                <a:extLst>
                  <a:ext uri="{0D108BD9-81ED-4DB2-BD59-A6C34878D82A}">
                    <a16:rowId xmlns:a16="http://schemas.microsoft.com/office/drawing/2014/main" val="2680052334"/>
                  </a:ext>
                </a:extLst>
              </a:tr>
              <a:tr h="180975">
                <a:tc>
                  <a:txBody>
                    <a:bodyPr/>
                    <a:lstStyle/>
                    <a:p>
                      <a:pPr algn="l" fontAlgn="b"/>
                      <a:r>
                        <a:rPr lang="en-US" sz="1100" b="0" i="0" u="none" strike="noStrike">
                          <a:solidFill>
                            <a:schemeClr val="bg1"/>
                          </a:solidFill>
                          <a:effectLst/>
                          <a:latin typeface="Calibri" panose="020F0502020204030204" pitchFamily="34" charset="0"/>
                        </a:rPr>
                        <a:t>Amazon</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Yes</a:t>
                      </a:r>
                    </a:p>
                  </a:txBody>
                  <a:tcPr marL="4763" marR="4763" marT="4763" marB="0" anchor="b">
                    <a:lnL>
                      <a:noFill/>
                    </a:lnL>
                    <a:lnR>
                      <a:noFill/>
                    </a:lnR>
                    <a:lnT>
                      <a:noFill/>
                    </a:lnT>
                    <a:lnB>
                      <a:noFill/>
                    </a:lnB>
                    <a:noFill/>
                  </a:tcPr>
                </a:tc>
                <a:tc>
                  <a:txBody>
                    <a:bodyPr/>
                    <a:lstStyle/>
                    <a:p>
                      <a:pPr algn="r" fontAlgn="b"/>
                      <a:r>
                        <a:rPr lang="en-PK" sz="1100" b="0" i="0" u="none" strike="noStrike">
                          <a:solidFill>
                            <a:schemeClr val="bg1"/>
                          </a:solidFill>
                          <a:effectLst/>
                          <a:latin typeface="Calibri" panose="020F0502020204030204" pitchFamily="34" charset="0"/>
                        </a:rPr>
                        <a:t>9.99</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No</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Yes</a:t>
                      </a:r>
                    </a:p>
                  </a:txBody>
                  <a:tcPr marL="4763" marR="4763" marT="4763" marB="0" anchor="b">
                    <a:lnL>
                      <a:noFill/>
                    </a:lnL>
                    <a:lnR>
                      <a:noFill/>
                    </a:lnR>
                    <a:lnT>
                      <a:noFill/>
                    </a:lnT>
                    <a:lnB>
                      <a:noFill/>
                    </a:lnB>
                    <a:noFill/>
                  </a:tcPr>
                </a:tc>
                <a:extLst>
                  <a:ext uri="{0D108BD9-81ED-4DB2-BD59-A6C34878D82A}">
                    <a16:rowId xmlns:a16="http://schemas.microsoft.com/office/drawing/2014/main" val="1790640868"/>
                  </a:ext>
                </a:extLst>
              </a:tr>
              <a:tr h="180975">
                <a:tc>
                  <a:txBody>
                    <a:bodyPr/>
                    <a:lstStyle/>
                    <a:p>
                      <a:pPr algn="l" fontAlgn="b"/>
                      <a:r>
                        <a:rPr lang="en-US" sz="1100" b="0" i="0" u="none" strike="noStrike">
                          <a:solidFill>
                            <a:schemeClr val="bg1"/>
                          </a:solidFill>
                          <a:effectLst/>
                          <a:latin typeface="Calibri" panose="020F0502020204030204" pitchFamily="34" charset="0"/>
                        </a:rPr>
                        <a:t>Amazon</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No</a:t>
                      </a:r>
                    </a:p>
                  </a:txBody>
                  <a:tcPr marL="4763" marR="4763" marT="4763" marB="0" anchor="b">
                    <a:lnL>
                      <a:noFill/>
                    </a:lnL>
                    <a:lnR>
                      <a:noFill/>
                    </a:lnR>
                    <a:lnT>
                      <a:noFill/>
                    </a:lnT>
                    <a:lnB>
                      <a:noFill/>
                    </a:lnB>
                    <a:noFill/>
                  </a:tcPr>
                </a:tc>
                <a:tc>
                  <a:txBody>
                    <a:bodyPr/>
                    <a:lstStyle/>
                    <a:p>
                      <a:pPr algn="r" fontAlgn="b"/>
                      <a:r>
                        <a:rPr lang="en-PK" sz="1100" b="0" i="0" u="none" strike="noStrike">
                          <a:solidFill>
                            <a:schemeClr val="bg1"/>
                          </a:solidFill>
                          <a:effectLst/>
                          <a:latin typeface="Calibri" panose="020F0502020204030204" pitchFamily="34" charset="0"/>
                        </a:rPr>
                        <a:t>10.99</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No</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No</a:t>
                      </a:r>
                    </a:p>
                  </a:txBody>
                  <a:tcPr marL="4763" marR="4763" marT="4763" marB="0" anchor="b">
                    <a:lnL>
                      <a:noFill/>
                    </a:lnL>
                    <a:lnR>
                      <a:noFill/>
                    </a:lnR>
                    <a:lnT>
                      <a:noFill/>
                    </a:lnT>
                    <a:lnB>
                      <a:noFill/>
                    </a:lnB>
                    <a:noFill/>
                  </a:tcPr>
                </a:tc>
                <a:extLst>
                  <a:ext uri="{0D108BD9-81ED-4DB2-BD59-A6C34878D82A}">
                    <a16:rowId xmlns:a16="http://schemas.microsoft.com/office/drawing/2014/main" val="1026746153"/>
                  </a:ext>
                </a:extLst>
              </a:tr>
              <a:tr h="180975">
                <a:tc>
                  <a:txBody>
                    <a:bodyPr/>
                    <a:lstStyle/>
                    <a:p>
                      <a:pPr algn="l" fontAlgn="b"/>
                      <a:r>
                        <a:rPr lang="en-US" sz="1100" b="0" i="0" u="none" strike="noStrike">
                          <a:solidFill>
                            <a:schemeClr val="bg1"/>
                          </a:solidFill>
                          <a:effectLst/>
                          <a:latin typeface="Calibri" panose="020F0502020204030204" pitchFamily="34" charset="0"/>
                        </a:rPr>
                        <a:t>Amazon</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No</a:t>
                      </a:r>
                    </a:p>
                  </a:txBody>
                  <a:tcPr marL="4763" marR="4763" marT="4763" marB="0" anchor="b">
                    <a:lnL>
                      <a:noFill/>
                    </a:lnL>
                    <a:lnR>
                      <a:noFill/>
                    </a:lnR>
                    <a:lnT>
                      <a:noFill/>
                    </a:lnT>
                    <a:lnB>
                      <a:noFill/>
                    </a:lnB>
                    <a:noFill/>
                  </a:tcPr>
                </a:tc>
                <a:tc>
                  <a:txBody>
                    <a:bodyPr/>
                    <a:lstStyle/>
                    <a:p>
                      <a:pPr algn="r" fontAlgn="b"/>
                      <a:r>
                        <a:rPr lang="en-PK" sz="1100" b="0" i="0" u="none" strike="noStrike">
                          <a:solidFill>
                            <a:schemeClr val="bg1"/>
                          </a:solidFill>
                          <a:effectLst/>
                          <a:latin typeface="Calibri" panose="020F0502020204030204" pitchFamily="34" charset="0"/>
                        </a:rPr>
                        <a:t>9.99</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Yes</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Yes</a:t>
                      </a:r>
                    </a:p>
                  </a:txBody>
                  <a:tcPr marL="4763" marR="4763" marT="4763" marB="0" anchor="b">
                    <a:lnL>
                      <a:noFill/>
                    </a:lnL>
                    <a:lnR>
                      <a:noFill/>
                    </a:lnR>
                    <a:lnT>
                      <a:noFill/>
                    </a:lnT>
                    <a:lnB>
                      <a:noFill/>
                    </a:lnB>
                    <a:noFill/>
                  </a:tcPr>
                </a:tc>
                <a:extLst>
                  <a:ext uri="{0D108BD9-81ED-4DB2-BD59-A6C34878D82A}">
                    <a16:rowId xmlns:a16="http://schemas.microsoft.com/office/drawing/2014/main" val="3384880470"/>
                  </a:ext>
                </a:extLst>
              </a:tr>
              <a:tr h="180975">
                <a:tc>
                  <a:txBody>
                    <a:bodyPr/>
                    <a:lstStyle/>
                    <a:p>
                      <a:pPr algn="l" fontAlgn="b"/>
                      <a:r>
                        <a:rPr lang="en-US" sz="1100" b="0" i="0" u="none" strike="noStrike">
                          <a:solidFill>
                            <a:schemeClr val="bg1"/>
                          </a:solidFill>
                          <a:effectLst/>
                          <a:latin typeface="Calibri" panose="020F0502020204030204" pitchFamily="34" charset="0"/>
                        </a:rPr>
                        <a:t>Apple</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Yes</a:t>
                      </a:r>
                    </a:p>
                  </a:txBody>
                  <a:tcPr marL="4763" marR="4763" marT="4763" marB="0" anchor="b">
                    <a:lnL>
                      <a:noFill/>
                    </a:lnL>
                    <a:lnR>
                      <a:noFill/>
                    </a:lnR>
                    <a:lnT>
                      <a:noFill/>
                    </a:lnT>
                    <a:lnB>
                      <a:noFill/>
                    </a:lnB>
                    <a:noFill/>
                  </a:tcPr>
                </a:tc>
                <a:tc>
                  <a:txBody>
                    <a:bodyPr/>
                    <a:lstStyle/>
                    <a:p>
                      <a:pPr algn="r" fontAlgn="b"/>
                      <a:r>
                        <a:rPr lang="en-PK" sz="1100" b="0" i="0" u="none" strike="noStrike">
                          <a:solidFill>
                            <a:schemeClr val="bg1"/>
                          </a:solidFill>
                          <a:effectLst/>
                          <a:latin typeface="Calibri" panose="020F0502020204030204" pitchFamily="34" charset="0"/>
                        </a:rPr>
                        <a:t>10.99</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No</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No</a:t>
                      </a:r>
                    </a:p>
                  </a:txBody>
                  <a:tcPr marL="4763" marR="4763" marT="4763" marB="0" anchor="b">
                    <a:lnL>
                      <a:noFill/>
                    </a:lnL>
                    <a:lnR>
                      <a:noFill/>
                    </a:lnR>
                    <a:lnT>
                      <a:noFill/>
                    </a:lnT>
                    <a:lnB>
                      <a:noFill/>
                    </a:lnB>
                    <a:noFill/>
                  </a:tcPr>
                </a:tc>
                <a:extLst>
                  <a:ext uri="{0D108BD9-81ED-4DB2-BD59-A6C34878D82A}">
                    <a16:rowId xmlns:a16="http://schemas.microsoft.com/office/drawing/2014/main" val="2370157157"/>
                  </a:ext>
                </a:extLst>
              </a:tr>
              <a:tr h="180975">
                <a:tc>
                  <a:txBody>
                    <a:bodyPr/>
                    <a:lstStyle/>
                    <a:p>
                      <a:pPr algn="l" fontAlgn="b"/>
                      <a:r>
                        <a:rPr lang="en-US" sz="1100" b="0" i="0" u="none" strike="noStrike">
                          <a:solidFill>
                            <a:schemeClr val="bg1"/>
                          </a:solidFill>
                          <a:effectLst/>
                          <a:latin typeface="Calibri" panose="020F0502020204030204" pitchFamily="34" charset="0"/>
                        </a:rPr>
                        <a:t>Apple</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No</a:t>
                      </a:r>
                    </a:p>
                  </a:txBody>
                  <a:tcPr marL="4763" marR="4763" marT="4763" marB="0" anchor="b">
                    <a:lnL>
                      <a:noFill/>
                    </a:lnL>
                    <a:lnR>
                      <a:noFill/>
                    </a:lnR>
                    <a:lnT>
                      <a:noFill/>
                    </a:lnT>
                    <a:lnB>
                      <a:noFill/>
                    </a:lnB>
                    <a:noFill/>
                  </a:tcPr>
                </a:tc>
                <a:tc>
                  <a:txBody>
                    <a:bodyPr/>
                    <a:lstStyle/>
                    <a:p>
                      <a:pPr algn="r" fontAlgn="b"/>
                      <a:r>
                        <a:rPr lang="en-PK" sz="1100" b="0" i="0" u="none" strike="noStrike">
                          <a:solidFill>
                            <a:schemeClr val="bg1"/>
                          </a:solidFill>
                          <a:effectLst/>
                          <a:latin typeface="Calibri" panose="020F0502020204030204" pitchFamily="34" charset="0"/>
                        </a:rPr>
                        <a:t>10.99</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Yes</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No</a:t>
                      </a:r>
                    </a:p>
                  </a:txBody>
                  <a:tcPr marL="4763" marR="4763" marT="4763" marB="0" anchor="b">
                    <a:lnL>
                      <a:noFill/>
                    </a:lnL>
                    <a:lnR>
                      <a:noFill/>
                    </a:lnR>
                    <a:lnT>
                      <a:noFill/>
                    </a:lnT>
                    <a:lnB>
                      <a:noFill/>
                    </a:lnB>
                    <a:noFill/>
                  </a:tcPr>
                </a:tc>
                <a:extLst>
                  <a:ext uri="{0D108BD9-81ED-4DB2-BD59-A6C34878D82A}">
                    <a16:rowId xmlns:a16="http://schemas.microsoft.com/office/drawing/2014/main" val="3527983839"/>
                  </a:ext>
                </a:extLst>
              </a:tr>
              <a:tr h="180975">
                <a:tc>
                  <a:txBody>
                    <a:bodyPr/>
                    <a:lstStyle/>
                    <a:p>
                      <a:pPr algn="l" fontAlgn="b"/>
                      <a:r>
                        <a:rPr lang="en-US" sz="1100" b="0" i="0" u="none" strike="noStrike">
                          <a:solidFill>
                            <a:schemeClr val="bg1"/>
                          </a:solidFill>
                          <a:effectLst/>
                          <a:latin typeface="Calibri" panose="020F0502020204030204" pitchFamily="34" charset="0"/>
                        </a:rPr>
                        <a:t>Apple</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Yes</a:t>
                      </a:r>
                    </a:p>
                  </a:txBody>
                  <a:tcPr marL="4763" marR="4763" marT="4763" marB="0" anchor="b">
                    <a:lnL>
                      <a:noFill/>
                    </a:lnL>
                    <a:lnR>
                      <a:noFill/>
                    </a:lnR>
                    <a:lnT>
                      <a:noFill/>
                    </a:lnT>
                    <a:lnB>
                      <a:noFill/>
                    </a:lnB>
                    <a:noFill/>
                  </a:tcPr>
                </a:tc>
                <a:tc>
                  <a:txBody>
                    <a:bodyPr/>
                    <a:lstStyle/>
                    <a:p>
                      <a:pPr algn="r" fontAlgn="b"/>
                      <a:r>
                        <a:rPr lang="en-PK" sz="1100" b="0" i="0" u="none" strike="noStrike">
                          <a:solidFill>
                            <a:schemeClr val="bg1"/>
                          </a:solidFill>
                          <a:effectLst/>
                          <a:latin typeface="Calibri" panose="020F0502020204030204" pitchFamily="34" charset="0"/>
                        </a:rPr>
                        <a:t>9.99</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No</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Yes</a:t>
                      </a:r>
                    </a:p>
                  </a:txBody>
                  <a:tcPr marL="4763" marR="4763" marT="4763" marB="0" anchor="b">
                    <a:lnL>
                      <a:noFill/>
                    </a:lnL>
                    <a:lnR>
                      <a:noFill/>
                    </a:lnR>
                    <a:lnT>
                      <a:noFill/>
                    </a:lnT>
                    <a:lnB>
                      <a:noFill/>
                    </a:lnB>
                    <a:noFill/>
                  </a:tcPr>
                </a:tc>
                <a:extLst>
                  <a:ext uri="{0D108BD9-81ED-4DB2-BD59-A6C34878D82A}">
                    <a16:rowId xmlns:a16="http://schemas.microsoft.com/office/drawing/2014/main" val="3475798505"/>
                  </a:ext>
                </a:extLst>
              </a:tr>
              <a:tr h="180975">
                <a:tc>
                  <a:txBody>
                    <a:bodyPr/>
                    <a:lstStyle/>
                    <a:p>
                      <a:pPr algn="l" fontAlgn="b"/>
                      <a:r>
                        <a:rPr lang="en-US" sz="1100" b="0" i="0" u="none" strike="noStrike">
                          <a:solidFill>
                            <a:schemeClr val="bg1"/>
                          </a:solidFill>
                          <a:effectLst/>
                          <a:latin typeface="Calibri" panose="020F0502020204030204" pitchFamily="34" charset="0"/>
                        </a:rPr>
                        <a:t>Apple</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No</a:t>
                      </a:r>
                    </a:p>
                  </a:txBody>
                  <a:tcPr marL="4763" marR="4763" marT="4763" marB="0" anchor="b">
                    <a:lnL>
                      <a:noFill/>
                    </a:lnL>
                    <a:lnR>
                      <a:noFill/>
                    </a:lnR>
                    <a:lnT>
                      <a:noFill/>
                    </a:lnT>
                    <a:lnB>
                      <a:noFill/>
                    </a:lnB>
                    <a:noFill/>
                  </a:tcPr>
                </a:tc>
                <a:tc>
                  <a:txBody>
                    <a:bodyPr/>
                    <a:lstStyle/>
                    <a:p>
                      <a:pPr algn="r" fontAlgn="b"/>
                      <a:r>
                        <a:rPr lang="en-PK" sz="1100" b="0" i="0" u="none" strike="noStrike">
                          <a:solidFill>
                            <a:schemeClr val="bg1"/>
                          </a:solidFill>
                          <a:effectLst/>
                          <a:latin typeface="Calibri" panose="020F0502020204030204" pitchFamily="34" charset="0"/>
                        </a:rPr>
                        <a:t>9.99</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Yes</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Yes</a:t>
                      </a:r>
                    </a:p>
                  </a:txBody>
                  <a:tcPr marL="4763" marR="4763" marT="4763" marB="0" anchor="b">
                    <a:lnL>
                      <a:noFill/>
                    </a:lnL>
                    <a:lnR>
                      <a:noFill/>
                    </a:lnR>
                    <a:lnT>
                      <a:noFill/>
                    </a:lnT>
                    <a:lnB>
                      <a:noFill/>
                    </a:lnB>
                    <a:noFill/>
                  </a:tcPr>
                </a:tc>
                <a:extLst>
                  <a:ext uri="{0D108BD9-81ED-4DB2-BD59-A6C34878D82A}">
                    <a16:rowId xmlns:a16="http://schemas.microsoft.com/office/drawing/2014/main" val="515114043"/>
                  </a:ext>
                </a:extLst>
              </a:tr>
              <a:tr h="180975">
                <a:tc>
                  <a:txBody>
                    <a:bodyPr/>
                    <a:lstStyle/>
                    <a:p>
                      <a:pPr algn="l" fontAlgn="b"/>
                      <a:r>
                        <a:rPr lang="en-US" sz="1100" b="0" i="0" u="none" strike="noStrike">
                          <a:solidFill>
                            <a:schemeClr val="bg1"/>
                          </a:solidFill>
                          <a:effectLst/>
                          <a:latin typeface="Calibri" panose="020F0502020204030204" pitchFamily="34" charset="0"/>
                        </a:rPr>
                        <a:t>Spotify</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Yes</a:t>
                      </a:r>
                    </a:p>
                  </a:txBody>
                  <a:tcPr marL="4763" marR="4763" marT="4763" marB="0" anchor="b">
                    <a:lnL>
                      <a:noFill/>
                    </a:lnL>
                    <a:lnR>
                      <a:noFill/>
                    </a:lnR>
                    <a:lnT>
                      <a:noFill/>
                    </a:lnT>
                    <a:lnB>
                      <a:noFill/>
                    </a:lnB>
                    <a:noFill/>
                  </a:tcPr>
                </a:tc>
                <a:tc>
                  <a:txBody>
                    <a:bodyPr/>
                    <a:lstStyle/>
                    <a:p>
                      <a:pPr algn="r" fontAlgn="b"/>
                      <a:r>
                        <a:rPr lang="en-PK" sz="1100" b="0" i="0" u="none" strike="noStrike">
                          <a:solidFill>
                            <a:schemeClr val="bg1"/>
                          </a:solidFill>
                          <a:effectLst/>
                          <a:latin typeface="Calibri" panose="020F0502020204030204" pitchFamily="34" charset="0"/>
                        </a:rPr>
                        <a:t>10.99</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No</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No</a:t>
                      </a:r>
                    </a:p>
                  </a:txBody>
                  <a:tcPr marL="4763" marR="4763" marT="4763" marB="0" anchor="b">
                    <a:lnL>
                      <a:noFill/>
                    </a:lnL>
                    <a:lnR>
                      <a:noFill/>
                    </a:lnR>
                    <a:lnT>
                      <a:noFill/>
                    </a:lnT>
                    <a:lnB>
                      <a:noFill/>
                    </a:lnB>
                    <a:noFill/>
                  </a:tcPr>
                </a:tc>
                <a:extLst>
                  <a:ext uri="{0D108BD9-81ED-4DB2-BD59-A6C34878D82A}">
                    <a16:rowId xmlns:a16="http://schemas.microsoft.com/office/drawing/2014/main" val="1389828379"/>
                  </a:ext>
                </a:extLst>
              </a:tr>
              <a:tr h="180975">
                <a:tc>
                  <a:txBody>
                    <a:bodyPr/>
                    <a:lstStyle/>
                    <a:p>
                      <a:pPr algn="l" fontAlgn="b"/>
                      <a:r>
                        <a:rPr lang="en-US" sz="1100" b="0" i="0" u="none" strike="noStrike">
                          <a:solidFill>
                            <a:schemeClr val="bg1"/>
                          </a:solidFill>
                          <a:effectLst/>
                          <a:latin typeface="Calibri" panose="020F0502020204030204" pitchFamily="34" charset="0"/>
                        </a:rPr>
                        <a:t>Spotify</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Yes</a:t>
                      </a:r>
                    </a:p>
                  </a:txBody>
                  <a:tcPr marL="4763" marR="4763" marT="4763" marB="0" anchor="b">
                    <a:lnL>
                      <a:noFill/>
                    </a:lnL>
                    <a:lnR>
                      <a:noFill/>
                    </a:lnR>
                    <a:lnT>
                      <a:noFill/>
                    </a:lnT>
                    <a:lnB>
                      <a:noFill/>
                    </a:lnB>
                    <a:noFill/>
                  </a:tcPr>
                </a:tc>
                <a:tc>
                  <a:txBody>
                    <a:bodyPr/>
                    <a:lstStyle/>
                    <a:p>
                      <a:pPr algn="r" fontAlgn="b"/>
                      <a:r>
                        <a:rPr lang="en-PK" sz="1100" b="0" i="0" u="none" strike="noStrike">
                          <a:solidFill>
                            <a:schemeClr val="bg1"/>
                          </a:solidFill>
                          <a:effectLst/>
                          <a:latin typeface="Calibri" panose="020F0502020204030204" pitchFamily="34" charset="0"/>
                        </a:rPr>
                        <a:t>9.99</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Yes</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Yes</a:t>
                      </a:r>
                    </a:p>
                  </a:txBody>
                  <a:tcPr marL="4763" marR="4763" marT="4763" marB="0" anchor="b">
                    <a:lnL>
                      <a:noFill/>
                    </a:lnL>
                    <a:lnR>
                      <a:noFill/>
                    </a:lnR>
                    <a:lnT>
                      <a:noFill/>
                    </a:lnT>
                    <a:lnB>
                      <a:noFill/>
                    </a:lnB>
                    <a:noFill/>
                  </a:tcPr>
                </a:tc>
                <a:extLst>
                  <a:ext uri="{0D108BD9-81ED-4DB2-BD59-A6C34878D82A}">
                    <a16:rowId xmlns:a16="http://schemas.microsoft.com/office/drawing/2014/main" val="312209294"/>
                  </a:ext>
                </a:extLst>
              </a:tr>
              <a:tr h="180975">
                <a:tc>
                  <a:txBody>
                    <a:bodyPr/>
                    <a:lstStyle/>
                    <a:p>
                      <a:pPr algn="l" fontAlgn="b"/>
                      <a:r>
                        <a:rPr lang="en-US" sz="1100" b="0" i="0" u="none" strike="noStrike">
                          <a:solidFill>
                            <a:schemeClr val="bg1"/>
                          </a:solidFill>
                          <a:effectLst/>
                          <a:latin typeface="Calibri" panose="020F0502020204030204" pitchFamily="34" charset="0"/>
                        </a:rPr>
                        <a:t>Spotify</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No</a:t>
                      </a:r>
                    </a:p>
                  </a:txBody>
                  <a:tcPr marL="4763" marR="4763" marT="4763" marB="0" anchor="b">
                    <a:lnL>
                      <a:noFill/>
                    </a:lnL>
                    <a:lnR>
                      <a:noFill/>
                    </a:lnR>
                    <a:lnT>
                      <a:noFill/>
                    </a:lnT>
                    <a:lnB>
                      <a:noFill/>
                    </a:lnB>
                    <a:noFill/>
                  </a:tcPr>
                </a:tc>
                <a:tc>
                  <a:txBody>
                    <a:bodyPr/>
                    <a:lstStyle/>
                    <a:p>
                      <a:pPr algn="r" fontAlgn="b"/>
                      <a:r>
                        <a:rPr lang="en-PK" sz="1100" b="0" i="0" u="none" strike="noStrike">
                          <a:solidFill>
                            <a:schemeClr val="bg1"/>
                          </a:solidFill>
                          <a:effectLst/>
                          <a:latin typeface="Calibri" panose="020F0502020204030204" pitchFamily="34" charset="0"/>
                        </a:rPr>
                        <a:t>10.99</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Yes</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No</a:t>
                      </a:r>
                    </a:p>
                  </a:txBody>
                  <a:tcPr marL="4763" marR="4763" marT="4763" marB="0" anchor="b">
                    <a:lnL>
                      <a:noFill/>
                    </a:lnL>
                    <a:lnR>
                      <a:noFill/>
                    </a:lnR>
                    <a:lnT>
                      <a:noFill/>
                    </a:lnT>
                    <a:lnB>
                      <a:noFill/>
                    </a:lnB>
                    <a:noFill/>
                  </a:tcPr>
                </a:tc>
                <a:extLst>
                  <a:ext uri="{0D108BD9-81ED-4DB2-BD59-A6C34878D82A}">
                    <a16:rowId xmlns:a16="http://schemas.microsoft.com/office/drawing/2014/main" val="483695837"/>
                  </a:ext>
                </a:extLst>
              </a:tr>
              <a:tr h="180975">
                <a:tc>
                  <a:txBody>
                    <a:bodyPr/>
                    <a:lstStyle/>
                    <a:p>
                      <a:pPr algn="l" fontAlgn="b"/>
                      <a:r>
                        <a:rPr lang="en-US" sz="1100" b="0" i="0" u="none" strike="noStrike">
                          <a:solidFill>
                            <a:schemeClr val="bg1"/>
                          </a:solidFill>
                          <a:effectLst/>
                          <a:latin typeface="Calibri" panose="020F0502020204030204" pitchFamily="34" charset="0"/>
                        </a:rPr>
                        <a:t>Spotify</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No</a:t>
                      </a:r>
                    </a:p>
                  </a:txBody>
                  <a:tcPr marL="4763" marR="4763" marT="4763" marB="0" anchor="b">
                    <a:lnL>
                      <a:noFill/>
                    </a:lnL>
                    <a:lnR>
                      <a:noFill/>
                    </a:lnR>
                    <a:lnT>
                      <a:noFill/>
                    </a:lnT>
                    <a:lnB>
                      <a:noFill/>
                    </a:lnB>
                    <a:noFill/>
                  </a:tcPr>
                </a:tc>
                <a:tc>
                  <a:txBody>
                    <a:bodyPr/>
                    <a:lstStyle/>
                    <a:p>
                      <a:pPr algn="r" fontAlgn="b"/>
                      <a:r>
                        <a:rPr lang="en-PK" sz="1100" b="0" i="0" u="none" strike="noStrike">
                          <a:solidFill>
                            <a:schemeClr val="bg1"/>
                          </a:solidFill>
                          <a:effectLst/>
                          <a:latin typeface="Calibri" panose="020F0502020204030204" pitchFamily="34" charset="0"/>
                        </a:rPr>
                        <a:t>10.99</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No</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Yes</a:t>
                      </a:r>
                    </a:p>
                  </a:txBody>
                  <a:tcPr marL="4763" marR="4763" marT="4763" marB="0" anchor="b">
                    <a:lnL>
                      <a:noFill/>
                    </a:lnL>
                    <a:lnR>
                      <a:noFill/>
                    </a:lnR>
                    <a:lnT>
                      <a:noFill/>
                    </a:lnT>
                    <a:lnB>
                      <a:noFill/>
                    </a:lnB>
                    <a:noFill/>
                  </a:tcPr>
                </a:tc>
                <a:extLst>
                  <a:ext uri="{0D108BD9-81ED-4DB2-BD59-A6C34878D82A}">
                    <a16:rowId xmlns:a16="http://schemas.microsoft.com/office/drawing/2014/main" val="269571475"/>
                  </a:ext>
                </a:extLst>
              </a:tr>
              <a:tr h="180975">
                <a:tc>
                  <a:txBody>
                    <a:bodyPr/>
                    <a:lstStyle/>
                    <a:p>
                      <a:pPr algn="l" fontAlgn="b"/>
                      <a:r>
                        <a:rPr lang="en-US" sz="1100" b="0" i="0" u="none" strike="noStrike">
                          <a:solidFill>
                            <a:schemeClr val="bg1"/>
                          </a:solidFill>
                          <a:effectLst/>
                          <a:latin typeface="Calibri" panose="020F0502020204030204" pitchFamily="34" charset="0"/>
                        </a:rPr>
                        <a:t>Spotify</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Yes</a:t>
                      </a:r>
                    </a:p>
                  </a:txBody>
                  <a:tcPr marL="4763" marR="4763" marT="4763" marB="0" anchor="b">
                    <a:lnL>
                      <a:noFill/>
                    </a:lnL>
                    <a:lnR>
                      <a:noFill/>
                    </a:lnR>
                    <a:lnT>
                      <a:noFill/>
                    </a:lnT>
                    <a:lnB>
                      <a:noFill/>
                    </a:lnB>
                    <a:noFill/>
                  </a:tcPr>
                </a:tc>
                <a:tc>
                  <a:txBody>
                    <a:bodyPr/>
                    <a:lstStyle/>
                    <a:p>
                      <a:pPr algn="r" fontAlgn="b"/>
                      <a:r>
                        <a:rPr lang="en-PK" sz="1100" b="0" i="0" u="none" strike="noStrike">
                          <a:solidFill>
                            <a:schemeClr val="bg1"/>
                          </a:solidFill>
                          <a:effectLst/>
                          <a:latin typeface="Calibri" panose="020F0502020204030204" pitchFamily="34" charset="0"/>
                        </a:rPr>
                        <a:t>9.99</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No</a:t>
                      </a:r>
                    </a:p>
                  </a:txBody>
                  <a:tcPr marL="4763" marR="4763" marT="4763" marB="0" anchor="b">
                    <a:lnL>
                      <a:noFill/>
                    </a:lnL>
                    <a:lnR>
                      <a:noFill/>
                    </a:lnR>
                    <a:lnT>
                      <a:noFill/>
                    </a:lnT>
                    <a:lnB>
                      <a:noFill/>
                    </a:lnB>
                    <a:noFill/>
                  </a:tcPr>
                </a:tc>
                <a:tc>
                  <a:txBody>
                    <a:bodyPr/>
                    <a:lstStyle/>
                    <a:p>
                      <a:pPr algn="l" fontAlgn="b"/>
                      <a:r>
                        <a:rPr lang="en-US" sz="1100" b="0" i="0" u="none" strike="noStrike">
                          <a:solidFill>
                            <a:schemeClr val="bg1"/>
                          </a:solidFill>
                          <a:effectLst/>
                          <a:latin typeface="Calibri" panose="020F0502020204030204" pitchFamily="34" charset="0"/>
                        </a:rPr>
                        <a:t>Yes</a:t>
                      </a:r>
                    </a:p>
                  </a:txBody>
                  <a:tcPr marL="4763" marR="4763" marT="4763" marB="0" anchor="b">
                    <a:lnL>
                      <a:noFill/>
                    </a:lnL>
                    <a:lnR>
                      <a:noFill/>
                    </a:lnR>
                    <a:lnT>
                      <a:noFill/>
                    </a:lnT>
                    <a:lnB>
                      <a:noFill/>
                    </a:lnB>
                    <a:noFill/>
                  </a:tcPr>
                </a:tc>
                <a:extLst>
                  <a:ext uri="{0D108BD9-81ED-4DB2-BD59-A6C34878D82A}">
                    <a16:rowId xmlns:a16="http://schemas.microsoft.com/office/drawing/2014/main" val="2348239851"/>
                  </a:ext>
                </a:extLst>
              </a:tr>
            </a:tbl>
          </a:graphicData>
        </a:graphic>
      </p:graphicFrame>
    </p:spTree>
    <p:extLst>
      <p:ext uri="{BB962C8B-B14F-4D97-AF65-F5344CB8AC3E}">
        <p14:creationId xmlns:p14="http://schemas.microsoft.com/office/powerpoint/2010/main" val="284663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A8393-A0C8-8F27-D72F-AD383F2790D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310615B-400A-F9A9-2BC0-3D84279CBEB2}"/>
              </a:ext>
            </a:extLst>
          </p:cNvPr>
          <p:cNvSpPr/>
          <p:nvPr/>
        </p:nvSpPr>
        <p:spPr>
          <a:xfrm>
            <a:off x="111513" y="169463"/>
            <a:ext cx="11960108" cy="6465512"/>
          </a:xfrm>
          <a:prstGeom prst="rect">
            <a:avLst/>
          </a:prstGeom>
          <a:solidFill>
            <a:srgbClr val="1ED76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2" name="Table 31">
            <a:extLst>
              <a:ext uri="{FF2B5EF4-FFF2-40B4-BE49-F238E27FC236}">
                <a16:creationId xmlns:a16="http://schemas.microsoft.com/office/drawing/2014/main" id="{1A45BB28-6145-8A6C-C2B7-7B70ED601C77}"/>
              </a:ext>
            </a:extLst>
          </p:cNvPr>
          <p:cNvGraphicFramePr>
            <a:graphicFrameLocks noGrp="1"/>
          </p:cNvGraphicFramePr>
          <p:nvPr>
            <p:extLst>
              <p:ext uri="{D42A27DB-BD31-4B8C-83A1-F6EECF244321}">
                <p14:modId xmlns:p14="http://schemas.microsoft.com/office/powerpoint/2010/main" val="3332305347"/>
              </p:ext>
            </p:extLst>
          </p:nvPr>
        </p:nvGraphicFramePr>
        <p:xfrm>
          <a:off x="1003310" y="1747337"/>
          <a:ext cx="9937385" cy="4690944"/>
        </p:xfrm>
        <a:graphic>
          <a:graphicData uri="http://schemas.openxmlformats.org/drawingml/2006/table">
            <a:tbl>
              <a:tblPr/>
              <a:tblGrid>
                <a:gridCol w="1624297">
                  <a:extLst>
                    <a:ext uri="{9D8B030D-6E8A-4147-A177-3AD203B41FA5}">
                      <a16:colId xmlns:a16="http://schemas.microsoft.com/office/drawing/2014/main" val="340487132"/>
                    </a:ext>
                  </a:extLst>
                </a:gridCol>
                <a:gridCol w="1624297">
                  <a:extLst>
                    <a:ext uri="{9D8B030D-6E8A-4147-A177-3AD203B41FA5}">
                      <a16:colId xmlns:a16="http://schemas.microsoft.com/office/drawing/2014/main" val="1818855425"/>
                    </a:ext>
                  </a:extLst>
                </a:gridCol>
                <a:gridCol w="1624297">
                  <a:extLst>
                    <a:ext uri="{9D8B030D-6E8A-4147-A177-3AD203B41FA5}">
                      <a16:colId xmlns:a16="http://schemas.microsoft.com/office/drawing/2014/main" val="2226203822"/>
                    </a:ext>
                  </a:extLst>
                </a:gridCol>
                <a:gridCol w="1624297">
                  <a:extLst>
                    <a:ext uri="{9D8B030D-6E8A-4147-A177-3AD203B41FA5}">
                      <a16:colId xmlns:a16="http://schemas.microsoft.com/office/drawing/2014/main" val="2501156979"/>
                    </a:ext>
                  </a:extLst>
                </a:gridCol>
                <a:gridCol w="1828853">
                  <a:extLst>
                    <a:ext uri="{9D8B030D-6E8A-4147-A177-3AD203B41FA5}">
                      <a16:colId xmlns:a16="http://schemas.microsoft.com/office/drawing/2014/main" val="1641290560"/>
                    </a:ext>
                  </a:extLst>
                </a:gridCol>
                <a:gridCol w="1611344">
                  <a:extLst>
                    <a:ext uri="{9D8B030D-6E8A-4147-A177-3AD203B41FA5}">
                      <a16:colId xmlns:a16="http://schemas.microsoft.com/office/drawing/2014/main" val="2532594110"/>
                    </a:ext>
                  </a:extLst>
                </a:gridCol>
              </a:tblGrid>
              <a:tr h="1261248">
                <a:tc>
                  <a:txBody>
                    <a:bodyPr/>
                    <a:lstStyle/>
                    <a:p>
                      <a:pPr algn="ctr" fontAlgn="ctr"/>
                      <a:r>
                        <a:rPr lang="en-IN" sz="1600" b="1" i="0" u="none" strike="noStrike">
                          <a:solidFill>
                            <a:srgbClr val="E2F0D9"/>
                          </a:solidFill>
                          <a:effectLst/>
                          <a:latin typeface="Garamond" panose="02020404030301010803" pitchFamily="18" charset="0"/>
                        </a:rPr>
                        <a:t> </a:t>
                      </a:r>
                    </a:p>
                  </a:txBody>
                  <a:tcPr marL="6350" marR="6350" marT="6350" marB="0" anchor="b">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algn="ctr" rtl="0" fontAlgn="ctr"/>
                      <a:r>
                        <a:rPr lang="en-IN" sz="1600" b="1" i="0" u="none" strike="noStrike">
                          <a:solidFill>
                            <a:schemeClr val="bg1"/>
                          </a:solidFill>
                          <a:effectLst/>
                          <a:latin typeface="Garamond" panose="02020404030301010803" pitchFamily="18" charset="0"/>
                        </a:rPr>
                        <a:t>Spotify</a:t>
                      </a:r>
                    </a:p>
                  </a:txBody>
                  <a:tcPr marL="6350" marR="6350" marT="6350" marB="0" anchor="b">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algn="ctr" rtl="0" fontAlgn="ctr"/>
                      <a:r>
                        <a:rPr lang="en-IN" sz="1600" b="1" i="0" u="none" strike="noStrike">
                          <a:solidFill>
                            <a:srgbClr val="E2F0D9"/>
                          </a:solidFill>
                          <a:effectLst/>
                          <a:latin typeface="Garamond" panose="02020404030301010803" pitchFamily="18" charset="0"/>
                        </a:rPr>
                        <a:t>Apple Music</a:t>
                      </a:r>
                    </a:p>
                  </a:txBody>
                  <a:tcPr marL="6350" marR="6350" marT="6350" marB="0" anchor="b">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algn="ctr" rtl="0" fontAlgn="ctr"/>
                      <a:r>
                        <a:rPr lang="en-IN" sz="1600" b="1" i="0" u="none" strike="noStrike">
                          <a:solidFill>
                            <a:srgbClr val="E2F0D9"/>
                          </a:solidFill>
                          <a:effectLst/>
                          <a:latin typeface="Garamond" panose="02020404030301010803" pitchFamily="18" charset="0"/>
                        </a:rPr>
                        <a:t>Qobuz</a:t>
                      </a:r>
                    </a:p>
                  </a:txBody>
                  <a:tcPr marL="6350" marR="6350" marT="6350" marB="0" anchor="b">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Amazon Music Unlimited</a:t>
                      </a:r>
                    </a:p>
                  </a:txBody>
                  <a:tcPr marL="6350" marR="6350" marT="6350" marB="0" anchor="b">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algn="ctr" rtl="0" fontAlgn="ctr"/>
                      <a:r>
                        <a:rPr lang="en-IN" sz="1600" b="1" i="0" u="none" strike="noStrike">
                          <a:solidFill>
                            <a:srgbClr val="E2F0D9"/>
                          </a:solidFill>
                          <a:effectLst/>
                          <a:latin typeface="Garamond" panose="02020404030301010803" pitchFamily="18" charset="0"/>
                        </a:rPr>
                        <a:t>YouTube Music</a:t>
                      </a:r>
                    </a:p>
                  </a:txBody>
                  <a:tcPr marL="6350" marR="6350" marT="6350" marB="0" anchor="b">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4256864767"/>
                  </a:ext>
                </a:extLst>
              </a:tr>
              <a:tr h="255191">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Free trial period</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chemeClr val="bg1"/>
                          </a:solidFill>
                          <a:effectLst/>
                          <a:latin typeface="Garamond" panose="02020404030301010803" pitchFamily="18" charset="0"/>
                          <a:ea typeface="+mn-ea"/>
                          <a:cs typeface="+mn-cs"/>
                        </a:rPr>
                        <a:t>30 days</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US" sz="1600" b="1" i="0" u="none" strike="noStrike" kern="1200">
                          <a:solidFill>
                            <a:srgbClr val="E2F0D9"/>
                          </a:solidFill>
                          <a:effectLst/>
                          <a:latin typeface="Garamond" panose="02020404030301010803" pitchFamily="18" charset="0"/>
                          <a:ea typeface="+mn-ea"/>
                          <a:cs typeface="+mn-cs"/>
                        </a:rPr>
                        <a:t>30 days to 3 months</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30 days</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90 days</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30 days</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4223511346"/>
                  </a:ext>
                </a:extLst>
              </a:tr>
              <a:tr h="255191">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Music library size</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chemeClr val="bg1"/>
                          </a:solidFill>
                          <a:effectLst/>
                          <a:latin typeface="Garamond" panose="02020404030301010803" pitchFamily="18" charset="0"/>
                          <a:ea typeface="+mn-ea"/>
                          <a:cs typeface="+mn-cs"/>
                        </a:rPr>
                        <a:t>Over 100 million</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Over 100 million</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Over 100 million</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100 million</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100 million</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2036233717"/>
                  </a:ext>
                </a:extLst>
              </a:tr>
              <a:tr h="473925">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Maximum bit rate</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chemeClr val="bg1"/>
                          </a:solidFill>
                          <a:effectLst/>
                          <a:latin typeface="Garamond" panose="02020404030301010803" pitchFamily="18" charset="0"/>
                          <a:ea typeface="+mn-ea"/>
                          <a:cs typeface="+mn-cs"/>
                        </a:rPr>
                        <a:t>320Kbps</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US" sz="1600" b="1" i="0" u="none" strike="noStrike" kern="1200">
                          <a:solidFill>
                            <a:srgbClr val="E2F0D9"/>
                          </a:solidFill>
                          <a:effectLst/>
                          <a:latin typeface="Garamond" panose="02020404030301010803" pitchFamily="18" charset="0"/>
                          <a:ea typeface="+mn-ea"/>
                          <a:cs typeface="+mn-cs"/>
                        </a:rPr>
                        <a:t>256Kbps, </a:t>
                      </a:r>
                      <a:br>
                        <a:rPr lang="en-US" sz="1600" b="1" i="0" u="none" strike="noStrike" kern="1200">
                          <a:solidFill>
                            <a:srgbClr val="E2F0D9"/>
                          </a:solidFill>
                          <a:effectLst/>
                          <a:latin typeface="Garamond" panose="02020404030301010803" pitchFamily="18" charset="0"/>
                          <a:ea typeface="+mn-ea"/>
                          <a:cs typeface="+mn-cs"/>
                        </a:rPr>
                      </a:br>
                      <a:r>
                        <a:rPr lang="en-US" sz="1600" b="1" i="0" u="none" strike="noStrike" kern="1200">
                          <a:solidFill>
                            <a:srgbClr val="E2F0D9"/>
                          </a:solidFill>
                          <a:effectLst/>
                          <a:latin typeface="Garamond" panose="02020404030301010803" pitchFamily="18" charset="0"/>
                          <a:ea typeface="+mn-ea"/>
                          <a:cs typeface="+mn-cs"/>
                        </a:rPr>
                        <a:t>1,152 Kbps (HD estimated)</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6,971Kbps</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256Kbps,</a:t>
                      </a:r>
                      <a:br>
                        <a:rPr lang="en-IN" sz="1600" b="1" i="0" u="none" strike="noStrike" kern="1200">
                          <a:solidFill>
                            <a:srgbClr val="E2F0D9"/>
                          </a:solidFill>
                          <a:effectLst/>
                          <a:latin typeface="Garamond" panose="02020404030301010803" pitchFamily="18" charset="0"/>
                          <a:ea typeface="+mn-ea"/>
                          <a:cs typeface="+mn-cs"/>
                        </a:rPr>
                      </a:br>
                      <a:r>
                        <a:rPr lang="en-IN" sz="1600" b="1" i="0" u="none" strike="noStrike" kern="1200">
                          <a:solidFill>
                            <a:srgbClr val="E2F0D9"/>
                          </a:solidFill>
                          <a:effectLst/>
                          <a:latin typeface="Garamond" panose="02020404030301010803" pitchFamily="18" charset="0"/>
                          <a:ea typeface="+mn-ea"/>
                          <a:cs typeface="+mn-cs"/>
                        </a:rPr>
                        <a:t>3,730Kbps (HD)</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256Kbps</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288780781"/>
                  </a:ext>
                </a:extLst>
              </a:tr>
              <a:tr h="255191">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Offline listening</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chemeClr val="bg1"/>
                          </a:solidFill>
                          <a:effectLst/>
                          <a:latin typeface="Garamond" panose="02020404030301010803" pitchFamily="18" charset="0"/>
                          <a:ea typeface="+mn-ea"/>
                          <a:cs typeface="+mn-cs"/>
                        </a:rPr>
                        <a:t>Mobile and desktop</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Mobile and desktop</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Mobile and desktop</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Mobile and desktop</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Premium, mobile only</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237352574"/>
                  </a:ext>
                </a:extLst>
              </a:tr>
              <a:tr h="145823">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Radio stations</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chemeClr val="bg1"/>
                          </a:solidFill>
                          <a:effectLst/>
                          <a:latin typeface="Garamond" panose="02020404030301010803" pitchFamily="18" charset="0"/>
                          <a:ea typeface="+mn-ea"/>
                          <a:cs typeface="+mn-cs"/>
                        </a:rPr>
                        <a:t>Yes</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Yes</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No</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Yes</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Yes</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2094503791"/>
                  </a:ext>
                </a:extLst>
              </a:tr>
              <a:tr h="145823">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Podcasts</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chemeClr val="bg1"/>
                          </a:solidFill>
                          <a:effectLst/>
                          <a:latin typeface="Garamond" panose="02020404030301010803" pitchFamily="18" charset="0"/>
                          <a:ea typeface="+mn-ea"/>
                          <a:cs typeface="+mn-cs"/>
                        </a:rPr>
                        <a:t>Yes</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No</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No</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Yes</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Yes</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851835515"/>
                  </a:ext>
                </a:extLst>
              </a:tr>
              <a:tr h="145823">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Music videos</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chemeClr val="bg1"/>
                          </a:solidFill>
                          <a:effectLst/>
                          <a:latin typeface="Garamond" panose="02020404030301010803" pitchFamily="18" charset="0"/>
                          <a:ea typeface="+mn-ea"/>
                          <a:cs typeface="+mn-cs"/>
                        </a:rPr>
                        <a:t>Yes</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Yes</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No</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No</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Yes</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2752163737"/>
                  </a:ext>
                </a:extLst>
              </a:tr>
              <a:tr h="255191">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Music locker functionality</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chemeClr val="bg1"/>
                          </a:solidFill>
                          <a:effectLst/>
                          <a:latin typeface="Garamond" panose="02020404030301010803" pitchFamily="18" charset="0"/>
                          <a:ea typeface="+mn-ea"/>
                          <a:cs typeface="+mn-cs"/>
                        </a:rPr>
                        <a:t>No</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Yes</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No</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No</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tc>
                  <a:txBody>
                    <a:bodyPr/>
                    <a:lstStyle/>
                    <a:p>
                      <a:pPr marL="0" algn="ctr" defTabSz="914400" rtl="0" eaLnBrk="1" fontAlgn="ctr" latinLnBrk="0" hangingPunct="1"/>
                      <a:r>
                        <a:rPr lang="en-IN" sz="1600" b="1" i="0" u="none" strike="noStrike" kern="1200">
                          <a:solidFill>
                            <a:srgbClr val="E2F0D9"/>
                          </a:solidFill>
                          <a:effectLst/>
                          <a:latin typeface="Garamond" panose="02020404030301010803" pitchFamily="18" charset="0"/>
                          <a:ea typeface="+mn-ea"/>
                          <a:cs typeface="+mn-cs"/>
                        </a:rPr>
                        <a:t>Yes</a:t>
                      </a:r>
                    </a:p>
                  </a:txBody>
                  <a:tcPr marL="32473" marR="32473" marT="16236" marB="16236"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53111390"/>
                  </a:ext>
                </a:extLst>
              </a:tr>
            </a:tbl>
          </a:graphicData>
        </a:graphic>
      </p:graphicFrame>
      <p:pic>
        <p:nvPicPr>
          <p:cNvPr id="8" name="Content Placeholder 7" descr="A black background with a black square&#10;&#10;Description automatically generated with medium confidence">
            <a:extLst>
              <a:ext uri="{FF2B5EF4-FFF2-40B4-BE49-F238E27FC236}">
                <a16:creationId xmlns:a16="http://schemas.microsoft.com/office/drawing/2014/main" id="{BB7EBD65-3F5F-2AD9-0CB4-3B5D7FC5A5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69000" y="5938092"/>
            <a:ext cx="750445" cy="750445"/>
          </a:xfrm>
        </p:spPr>
      </p:pic>
      <p:sp>
        <p:nvSpPr>
          <p:cNvPr id="31" name="Title 1">
            <a:extLst>
              <a:ext uri="{FF2B5EF4-FFF2-40B4-BE49-F238E27FC236}">
                <a16:creationId xmlns:a16="http://schemas.microsoft.com/office/drawing/2014/main" id="{D51C15ED-1531-C918-A1B7-DF943EC651BF}"/>
              </a:ext>
            </a:extLst>
          </p:cNvPr>
          <p:cNvSpPr txBox="1">
            <a:spLocks/>
          </p:cNvSpPr>
          <p:nvPr/>
        </p:nvSpPr>
        <p:spPr>
          <a:xfrm>
            <a:off x="838200" y="1227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a:solidFill>
                  <a:schemeClr val="accent6">
                    <a:lumMod val="20000"/>
                    <a:lumOff val="80000"/>
                  </a:schemeClr>
                </a:solidFill>
                <a:latin typeface="Garamond" panose="02020404030301010803" pitchFamily="18" charset="0"/>
              </a:rPr>
              <a:t>Conjoint Analysis : Features</a:t>
            </a:r>
          </a:p>
        </p:txBody>
      </p:sp>
      <p:pic>
        <p:nvPicPr>
          <p:cNvPr id="12" name="Picture 11" descr="A black background with a black square&#10;&#10;Description automatically generated with medium confidence">
            <a:extLst>
              <a:ext uri="{FF2B5EF4-FFF2-40B4-BE49-F238E27FC236}">
                <a16:creationId xmlns:a16="http://schemas.microsoft.com/office/drawing/2014/main" id="{9FF5BA8B-90BC-B4C6-195C-D9CDF99F44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9011" y="1838844"/>
            <a:ext cx="857232" cy="857232"/>
          </a:xfrm>
          <a:prstGeom prst="rect">
            <a:avLst/>
          </a:prstGeom>
        </p:spPr>
      </p:pic>
      <p:pic>
        <p:nvPicPr>
          <p:cNvPr id="19" name="Picture 18" descr="A white play button with a black background&#10;&#10;Description automatically generated">
            <a:extLst>
              <a:ext uri="{FF2B5EF4-FFF2-40B4-BE49-F238E27FC236}">
                <a16:creationId xmlns:a16="http://schemas.microsoft.com/office/drawing/2014/main" id="{65EFB1BE-125C-96E7-9F60-F2415CA1167F}"/>
              </a:ext>
            </a:extLst>
          </p:cNvPr>
          <p:cNvPicPr>
            <a:picLocks noChangeAspect="1"/>
          </p:cNvPicPr>
          <p:nvPr/>
        </p:nvPicPr>
        <p:blipFill>
          <a:blip r:embed="rId5">
            <a:duotone>
              <a:prstClr val="black"/>
              <a:srgbClr val="70AD47">
                <a:tint val="45000"/>
                <a:satMod val="400000"/>
              </a:srgb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829471" y="1968019"/>
            <a:ext cx="598881" cy="598881"/>
          </a:xfrm>
          <a:prstGeom prst="rect">
            <a:avLst/>
          </a:prstGeom>
        </p:spPr>
      </p:pic>
      <p:pic>
        <p:nvPicPr>
          <p:cNvPr id="18" name="Content Placeholder 7" descr="A black background with a black square&#10;&#10;Description automatically generated with medium confidence">
            <a:extLst>
              <a:ext uri="{FF2B5EF4-FFF2-40B4-BE49-F238E27FC236}">
                <a16:creationId xmlns:a16="http://schemas.microsoft.com/office/drawing/2014/main" id="{CDC11CE8-CE1F-0C3E-171B-B02EA7CEED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0588" y="1888023"/>
            <a:ext cx="829362" cy="829362"/>
          </a:xfrm>
          <a:prstGeom prst="rect">
            <a:avLst/>
          </a:prstGeom>
        </p:spPr>
      </p:pic>
      <p:sp>
        <p:nvSpPr>
          <p:cNvPr id="34" name="Rectangle 33">
            <a:extLst>
              <a:ext uri="{FF2B5EF4-FFF2-40B4-BE49-F238E27FC236}">
                <a16:creationId xmlns:a16="http://schemas.microsoft.com/office/drawing/2014/main" id="{5837B6B5-B290-5337-8E38-0D72DC536A9C}"/>
              </a:ext>
            </a:extLst>
          </p:cNvPr>
          <p:cNvSpPr/>
          <p:nvPr/>
        </p:nvSpPr>
        <p:spPr>
          <a:xfrm>
            <a:off x="2645889" y="1747337"/>
            <a:ext cx="1641510" cy="4712427"/>
          </a:xfrm>
          <a:prstGeom prst="rect">
            <a:avLst/>
          </a:prstGeom>
          <a:noFill/>
          <a:ln w="57150">
            <a:solidFill>
              <a:srgbClr val="FCF5E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descr="A black and white logo&#10;&#10;Description automatically generated">
            <a:extLst>
              <a:ext uri="{FF2B5EF4-FFF2-40B4-BE49-F238E27FC236}">
                <a16:creationId xmlns:a16="http://schemas.microsoft.com/office/drawing/2014/main" id="{E4FB41D2-B4FB-0FE7-E385-FAD6092D6D06}"/>
              </a:ext>
            </a:extLst>
          </p:cNvPr>
          <p:cNvPicPr>
            <a:picLocks noChangeAspect="1"/>
          </p:cNvPicPr>
          <p:nvPr/>
        </p:nvPicPr>
        <p:blipFill rotWithShape="1">
          <a:blip r:embed="rId7">
            <a:duotone>
              <a:prstClr val="black"/>
              <a:schemeClr val="accent6">
                <a:tint val="45000"/>
                <a:satMod val="400000"/>
              </a:schemeClr>
            </a:duotone>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rcRect l="10617" t="9507" r="9413" b="11427"/>
          <a:stretch/>
        </p:blipFill>
        <p:spPr>
          <a:xfrm>
            <a:off x="6400538" y="2050367"/>
            <a:ext cx="510441" cy="504673"/>
          </a:xfrm>
          <a:prstGeom prst="rect">
            <a:avLst/>
          </a:prstGeom>
        </p:spPr>
      </p:pic>
      <p:pic>
        <p:nvPicPr>
          <p:cNvPr id="38" name="Picture 37" descr="A black background with a black square&#10;&#10;Description automatically generated with medium confidence">
            <a:extLst>
              <a:ext uri="{FF2B5EF4-FFF2-40B4-BE49-F238E27FC236}">
                <a16:creationId xmlns:a16="http://schemas.microsoft.com/office/drawing/2014/main" id="{F00991B5-26F9-01AE-55A4-72EF2D7569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94408" y="1838844"/>
            <a:ext cx="749686" cy="749686"/>
          </a:xfrm>
          <a:prstGeom prst="rect">
            <a:avLst/>
          </a:prstGeom>
        </p:spPr>
      </p:pic>
    </p:spTree>
    <p:extLst>
      <p:ext uri="{BB962C8B-B14F-4D97-AF65-F5344CB8AC3E}">
        <p14:creationId xmlns:p14="http://schemas.microsoft.com/office/powerpoint/2010/main" val="632160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A7BD3-CF20-074F-13DC-B1A89907B09E}"/>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936D6B8-0C60-99AF-6F9F-D135083ED1A7}"/>
              </a:ext>
            </a:extLst>
          </p:cNvPr>
          <p:cNvSpPr txBox="1">
            <a:spLocks/>
          </p:cNvSpPr>
          <p:nvPr/>
        </p:nvSpPr>
        <p:spPr>
          <a:xfrm>
            <a:off x="838199" y="29494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a:solidFill>
                  <a:srgbClr val="1ED760"/>
                </a:solidFill>
                <a:latin typeface="Garamond"/>
              </a:rPr>
              <a:t>Conjoint Analysis</a:t>
            </a:r>
          </a:p>
        </p:txBody>
      </p:sp>
      <p:pic>
        <p:nvPicPr>
          <p:cNvPr id="4" name="Picture 3" descr="A green circle with black lines in it&#10;&#10;Description automatically generated">
            <a:extLst>
              <a:ext uri="{FF2B5EF4-FFF2-40B4-BE49-F238E27FC236}">
                <a16:creationId xmlns:a16="http://schemas.microsoft.com/office/drawing/2014/main" id="{A57D8FDB-7E4C-4C3B-73E6-17896E4395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6447" y="6023355"/>
            <a:ext cx="575550" cy="579917"/>
          </a:xfrm>
          <a:prstGeom prst="rect">
            <a:avLst/>
          </a:prstGeom>
        </p:spPr>
      </p:pic>
      <p:graphicFrame>
        <p:nvGraphicFramePr>
          <p:cNvPr id="5" name="Chart 4">
            <a:extLst>
              <a:ext uri="{FF2B5EF4-FFF2-40B4-BE49-F238E27FC236}">
                <a16:creationId xmlns:a16="http://schemas.microsoft.com/office/drawing/2014/main" id="{4C132D63-4175-4224-920E-EA2E3DCCBE8B}"/>
              </a:ext>
            </a:extLst>
          </p:cNvPr>
          <p:cNvGraphicFramePr>
            <a:graphicFrameLocks/>
          </p:cNvGraphicFramePr>
          <p:nvPr>
            <p:extLst>
              <p:ext uri="{D42A27DB-BD31-4B8C-83A1-F6EECF244321}">
                <p14:modId xmlns:p14="http://schemas.microsoft.com/office/powerpoint/2010/main" val="941262402"/>
              </p:ext>
            </p:extLst>
          </p:nvPr>
        </p:nvGraphicFramePr>
        <p:xfrm>
          <a:off x="2227750" y="1620504"/>
          <a:ext cx="7736499" cy="388462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794649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28</Slides>
  <Notes>19</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Harmonic Insights: Uncovering Spotify's Pricing Dynamics  Piyush Kakde, Archita Ray, Ashvin Raj, Sahana Reddy, Akshita Sharma </vt:lpstr>
      <vt:lpstr>Content </vt:lpstr>
      <vt:lpstr>PowerPoint Presentation</vt:lpstr>
      <vt:lpstr>PowerPoint Presentation</vt:lpstr>
      <vt:lpstr>Effect of 10% Price Increase</vt:lpstr>
      <vt:lpstr> Volume Up on Growth: Refining Spotify's Approach </vt:lpstr>
      <vt:lpstr>PowerPoint Presentation</vt:lpstr>
      <vt:lpstr>PowerPoint Presentation</vt:lpstr>
      <vt:lpstr>PowerPoint Presentation</vt:lpstr>
      <vt:lpstr>PowerPoint Presentation</vt:lpstr>
      <vt:lpstr>PowerPoint Presentation</vt:lpstr>
      <vt:lpstr>Proposal: New Pricing Tier for Music Video Fans</vt:lpstr>
      <vt:lpstr>PowerPoint Presentation</vt:lpstr>
      <vt:lpstr>Future Scope &amp; Biases</vt:lpstr>
      <vt:lpstr>Thank you</vt:lpstr>
      <vt:lpstr>PowerPoint Presentation</vt:lpstr>
      <vt:lpstr>PowerPoint Presentation</vt:lpstr>
      <vt:lpstr>PowerPoint Presentation</vt:lpstr>
      <vt:lpstr>PowerPoint Presentation</vt:lpstr>
      <vt:lpstr>PowerPoint Presentation</vt:lpstr>
      <vt:lpstr>PowerPoint Presentation</vt:lpstr>
      <vt:lpstr>Content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Akshita Sharma</dc:creator>
  <cp:revision>1</cp:revision>
  <dcterms:created xsi:type="dcterms:W3CDTF">2024-01-30T17:05:51Z</dcterms:created>
  <dcterms:modified xsi:type="dcterms:W3CDTF">2024-02-22T04:56:23Z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2024-02-15T17:56:12Z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56e67ab5-fd85-4439-88e4-26b2429c0e56</vt:lpwstr>
  </property>
  <property fmtid="{D5CDD505-2E9C-101B-9397-08002B2CF9AE}" pid="8" name="MSIP_Label_4044bd30-2ed7-4c9d-9d12-46200872a97b_ContentBits">
    <vt:lpwstr>0</vt:lpwstr>
  </property>
</Properties>
</file>